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39"/>
    <a:srgbClr val="000066"/>
    <a:srgbClr val="540000"/>
    <a:srgbClr val="00B8B4"/>
    <a:srgbClr val="00FFFF"/>
    <a:srgbClr val="009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68A5A-A3C0-4CCA-BD77-682CF41A4CB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CE8C4C-328B-4586-AF20-C84F3AD94F63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Correctivo contingente </a:t>
          </a:r>
          <a:endParaRPr lang="es-MX" dirty="0"/>
        </a:p>
      </dgm:t>
    </dgm:pt>
    <dgm:pt modelId="{44E0CDC1-C39C-49A7-8F41-B4941BC37D1A}" type="parTrans" cxnId="{D6DFBAF7-A2D7-43E5-BBB9-482F331C5F3F}">
      <dgm:prSet/>
      <dgm:spPr/>
      <dgm:t>
        <a:bodyPr/>
        <a:lstStyle/>
        <a:p>
          <a:endParaRPr lang="es-MX"/>
        </a:p>
      </dgm:t>
    </dgm:pt>
    <dgm:pt modelId="{45A67BE7-48BB-4455-874D-A96EA22FD4B7}" type="sibTrans" cxnId="{D6DFBAF7-A2D7-43E5-BBB9-482F331C5F3F}">
      <dgm:prSet/>
      <dgm:spPr/>
      <dgm:t>
        <a:bodyPr/>
        <a:lstStyle/>
        <a:p>
          <a:endParaRPr lang="es-MX"/>
        </a:p>
      </dgm:t>
    </dgm:pt>
    <dgm:pt modelId="{9E029121-302B-4FC9-84A8-25B7EE81E52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Correctivo programable</a:t>
          </a:r>
          <a:endParaRPr lang="es-MX" dirty="0"/>
        </a:p>
      </dgm:t>
    </dgm:pt>
    <dgm:pt modelId="{E4FFCB6E-E226-4955-87B7-379A78B9B1FD}" type="parTrans" cxnId="{F04BE456-8438-4A65-A8A0-5C16D76402EF}">
      <dgm:prSet/>
      <dgm:spPr/>
      <dgm:t>
        <a:bodyPr/>
        <a:lstStyle/>
        <a:p>
          <a:endParaRPr lang="es-MX"/>
        </a:p>
      </dgm:t>
    </dgm:pt>
    <dgm:pt modelId="{8256C2A0-0352-4563-AD78-0D9B7F88C91F}" type="sibTrans" cxnId="{F04BE456-8438-4A65-A8A0-5C16D76402EF}">
      <dgm:prSet/>
      <dgm:spPr/>
      <dgm:t>
        <a:bodyPr/>
        <a:lstStyle/>
        <a:p>
          <a:endParaRPr lang="es-MX"/>
        </a:p>
      </dgm:t>
    </dgm:pt>
    <dgm:pt modelId="{B85CA5ED-40B0-43BF-988F-7B66FD0F0FFB}" type="pres">
      <dgm:prSet presAssocID="{A3368A5A-A3C0-4CCA-BD77-682CF41A4C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72E9DA-6B3E-4537-8675-8BD880907EE9}" type="pres">
      <dgm:prSet presAssocID="{72CE8C4C-328B-4586-AF20-C84F3AD94F63}" presName="arrow" presStyleLbl="node1" presStyleIdx="0" presStyleCnt="2" custScaleY="1000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7A5EA7-7340-4D06-9701-E094E7519174}" type="pres">
      <dgm:prSet presAssocID="{9E029121-302B-4FC9-84A8-25B7EE81E52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550F0A6-72BA-4251-AC9C-7447E079AE03}" type="presOf" srcId="{9E029121-302B-4FC9-84A8-25B7EE81E52A}" destId="{B77A5EA7-7340-4D06-9701-E094E7519174}" srcOrd="0" destOrd="0" presId="urn:microsoft.com/office/officeart/2005/8/layout/arrow1"/>
    <dgm:cxn modelId="{F04BE456-8438-4A65-A8A0-5C16D76402EF}" srcId="{A3368A5A-A3C0-4CCA-BD77-682CF41A4CB0}" destId="{9E029121-302B-4FC9-84A8-25B7EE81E52A}" srcOrd="1" destOrd="0" parTransId="{E4FFCB6E-E226-4955-87B7-379A78B9B1FD}" sibTransId="{8256C2A0-0352-4563-AD78-0D9B7F88C91F}"/>
    <dgm:cxn modelId="{625F1873-E46B-4AE8-BFAD-9AB5D74AA06F}" type="presOf" srcId="{72CE8C4C-328B-4586-AF20-C84F3AD94F63}" destId="{4B72E9DA-6B3E-4537-8675-8BD880907EE9}" srcOrd="0" destOrd="0" presId="urn:microsoft.com/office/officeart/2005/8/layout/arrow1"/>
    <dgm:cxn modelId="{D6DFBAF7-A2D7-43E5-BBB9-482F331C5F3F}" srcId="{A3368A5A-A3C0-4CCA-BD77-682CF41A4CB0}" destId="{72CE8C4C-328B-4586-AF20-C84F3AD94F63}" srcOrd="0" destOrd="0" parTransId="{44E0CDC1-C39C-49A7-8F41-B4941BC37D1A}" sibTransId="{45A67BE7-48BB-4455-874D-A96EA22FD4B7}"/>
    <dgm:cxn modelId="{E73439B9-7858-4491-A5E7-E2B1E213476A}" type="presOf" srcId="{A3368A5A-A3C0-4CCA-BD77-682CF41A4CB0}" destId="{B85CA5ED-40B0-43BF-988F-7B66FD0F0FFB}" srcOrd="0" destOrd="0" presId="urn:microsoft.com/office/officeart/2005/8/layout/arrow1"/>
    <dgm:cxn modelId="{141AEA6F-6CB5-4FCB-965F-529B5CA56CB5}" type="presParOf" srcId="{B85CA5ED-40B0-43BF-988F-7B66FD0F0FFB}" destId="{4B72E9DA-6B3E-4537-8675-8BD880907EE9}" srcOrd="0" destOrd="0" presId="urn:microsoft.com/office/officeart/2005/8/layout/arrow1"/>
    <dgm:cxn modelId="{ED688C7D-8C1C-4B4B-B62F-7F21F8986172}" type="presParOf" srcId="{B85CA5ED-40B0-43BF-988F-7B66FD0F0FFB}" destId="{B77A5EA7-7340-4D06-9701-E094E751917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1BBBD-C90C-428E-9DC7-180A2C76379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738E40D-DB55-498A-9697-CC2370F89110}">
      <dgm:prSet phldrT="[Texto]"/>
      <dgm:spPr>
        <a:solidFill>
          <a:srgbClr val="000066"/>
        </a:solidFill>
      </dgm:spPr>
      <dgm:t>
        <a:bodyPr/>
        <a:lstStyle/>
        <a:p>
          <a:r>
            <a:rPr lang="es-MX" dirty="0" smtClean="0"/>
            <a:t>MANTENIMIENTO CORRECTIVO </a:t>
          </a:r>
          <a:endParaRPr lang="es-MX" dirty="0"/>
        </a:p>
      </dgm:t>
    </dgm:pt>
    <dgm:pt modelId="{FE5EF9A1-9E33-4D88-9C34-74D7288E0B67}" type="parTrans" cxnId="{59F0BEAC-DBA3-428C-9388-976D22377CE3}">
      <dgm:prSet/>
      <dgm:spPr/>
      <dgm:t>
        <a:bodyPr/>
        <a:lstStyle/>
        <a:p>
          <a:endParaRPr lang="es-MX"/>
        </a:p>
      </dgm:t>
    </dgm:pt>
    <dgm:pt modelId="{CD991024-F444-4581-BDA7-9D5F24D48063}" type="sibTrans" cxnId="{59F0BEAC-DBA3-428C-9388-976D22377CE3}">
      <dgm:prSet/>
      <dgm:spPr/>
      <dgm:t>
        <a:bodyPr/>
        <a:lstStyle/>
        <a:p>
          <a:endParaRPr lang="es-MX"/>
        </a:p>
      </dgm:t>
    </dgm:pt>
    <dgm:pt modelId="{2B38932D-8B3A-4337-8D47-51E1985E0F49}">
      <dgm:prSet phldrT="[Texto]"/>
      <dgm:spPr>
        <a:solidFill>
          <a:srgbClr val="000066"/>
        </a:solidFill>
      </dgm:spPr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se refiere a las actividades que se realizan en forma inmediata, debido a que algún equipo que proporciona servicio vital ha dejado de hacerlo, por cualquier causa, y tenemos que actuar en forma emergente y, en el mejor de los casos, bajo un plan contingente.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F4C8C440-FA4A-488D-9755-E0795F2A091D}" type="parTrans" cxnId="{6C647C9E-6E8C-4B1E-BD73-920C21087653}">
      <dgm:prSet/>
      <dgm:spPr/>
      <dgm:t>
        <a:bodyPr/>
        <a:lstStyle/>
        <a:p>
          <a:endParaRPr lang="es-MX"/>
        </a:p>
      </dgm:t>
    </dgm:pt>
    <dgm:pt modelId="{FA2E32F7-5784-46BE-821E-B6C75AD3F9AD}" type="sibTrans" cxnId="{6C647C9E-6E8C-4B1E-BD73-920C21087653}">
      <dgm:prSet/>
      <dgm:spPr/>
      <dgm:t>
        <a:bodyPr/>
        <a:lstStyle/>
        <a:p>
          <a:endParaRPr lang="es-MX"/>
        </a:p>
      </dgm:t>
    </dgm:pt>
    <dgm:pt modelId="{2CA4465D-DD68-43BB-BFE6-9DC5A4B072F0}">
      <dgm:prSet phldrT="[Texto]"/>
      <dgm:spPr>
        <a:solidFill>
          <a:srgbClr val="002060"/>
        </a:solidFill>
      </dgm:spPr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se refiere a las actividades que se desarrollan en los equipos o máquinas que están proporcionando un servicio trivial y éste, aunque necesario, no es indispensable para dar una buena calidad de servicio, por lo que es mejor programar su atención, por cuestiones económicas.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C0C687C5-6CC7-4535-A43C-66770D7363DB}" type="parTrans" cxnId="{9E6D8D56-C7A1-4828-990A-9CBA89A4B714}">
      <dgm:prSet/>
      <dgm:spPr/>
      <dgm:t>
        <a:bodyPr/>
        <a:lstStyle/>
        <a:p>
          <a:endParaRPr lang="es-MX"/>
        </a:p>
      </dgm:t>
    </dgm:pt>
    <dgm:pt modelId="{68EF1B54-B4E8-4586-82EF-33279DEA3F40}" type="sibTrans" cxnId="{9E6D8D56-C7A1-4828-990A-9CBA89A4B714}">
      <dgm:prSet/>
      <dgm:spPr/>
      <dgm:t>
        <a:bodyPr/>
        <a:lstStyle/>
        <a:p>
          <a:endParaRPr lang="es-MX"/>
        </a:p>
      </dgm:t>
    </dgm:pt>
    <dgm:pt modelId="{98C28F02-B44B-451C-AB88-8075AB40C395}" type="pres">
      <dgm:prSet presAssocID="{84F1BBBD-C90C-428E-9DC7-180A2C76379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891D173-7851-4650-8A7A-9DDC4A8FC120}" type="pres">
      <dgm:prSet presAssocID="{7738E40D-DB55-498A-9697-CC2370F89110}" presName="root" presStyleCnt="0">
        <dgm:presLayoutVars>
          <dgm:chMax/>
          <dgm:chPref val="4"/>
        </dgm:presLayoutVars>
      </dgm:prSet>
      <dgm:spPr/>
    </dgm:pt>
    <dgm:pt modelId="{3CA2B352-00BC-4E37-91C9-C8317607CF17}" type="pres">
      <dgm:prSet presAssocID="{7738E40D-DB55-498A-9697-CC2370F89110}" presName="rootComposite" presStyleCnt="0">
        <dgm:presLayoutVars/>
      </dgm:prSet>
      <dgm:spPr/>
    </dgm:pt>
    <dgm:pt modelId="{FECBAF88-3EC9-4491-870D-EDB60349510F}" type="pres">
      <dgm:prSet presAssocID="{7738E40D-DB55-498A-9697-CC2370F8911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3DB448F7-F595-4E8A-A5B4-1F1EE8DD5F7E}" type="pres">
      <dgm:prSet presAssocID="{7738E40D-DB55-498A-9697-CC2370F89110}" presName="childShape" presStyleCnt="0">
        <dgm:presLayoutVars>
          <dgm:chMax val="0"/>
          <dgm:chPref val="0"/>
        </dgm:presLayoutVars>
      </dgm:prSet>
      <dgm:spPr/>
    </dgm:pt>
    <dgm:pt modelId="{B1F24CFE-AA67-44B2-B886-3DB40CE5885F}" type="pres">
      <dgm:prSet presAssocID="{2B38932D-8B3A-4337-8D47-51E1985E0F49}" presName="childComposite" presStyleCnt="0">
        <dgm:presLayoutVars>
          <dgm:chMax val="0"/>
          <dgm:chPref val="0"/>
        </dgm:presLayoutVars>
      </dgm:prSet>
      <dgm:spPr/>
    </dgm:pt>
    <dgm:pt modelId="{D3795D7D-2858-435A-92BA-C2C39A3080B8}" type="pres">
      <dgm:prSet presAssocID="{2B38932D-8B3A-4337-8D47-51E1985E0F49}" presName="Image" presStyleLbl="node1" presStyleIdx="0" presStyleCnt="2" custScaleY="99023"/>
      <dgm:spPr>
        <a:solidFill>
          <a:srgbClr val="002060"/>
        </a:solidFill>
      </dgm:spPr>
    </dgm:pt>
    <dgm:pt modelId="{45EF4B52-1B61-441E-81EC-10ABC837DB42}" type="pres">
      <dgm:prSet presAssocID="{2B38932D-8B3A-4337-8D47-51E1985E0F4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642D59-4CC3-4960-8370-B8986A154060}" type="pres">
      <dgm:prSet presAssocID="{2CA4465D-DD68-43BB-BFE6-9DC5A4B072F0}" presName="childComposite" presStyleCnt="0">
        <dgm:presLayoutVars>
          <dgm:chMax val="0"/>
          <dgm:chPref val="0"/>
        </dgm:presLayoutVars>
      </dgm:prSet>
      <dgm:spPr/>
    </dgm:pt>
    <dgm:pt modelId="{A386657A-39F3-438D-80E7-9EC6F461C8EA}" type="pres">
      <dgm:prSet presAssocID="{2CA4465D-DD68-43BB-BFE6-9DC5A4B072F0}" presName="Image" presStyleLbl="node1" presStyleIdx="1" presStyleCnt="2"/>
      <dgm:spPr>
        <a:solidFill>
          <a:srgbClr val="002060"/>
        </a:solidFill>
      </dgm:spPr>
    </dgm:pt>
    <dgm:pt modelId="{3A35BC8F-CAE8-40D6-B41B-AA162491BFBE}" type="pres">
      <dgm:prSet presAssocID="{2CA4465D-DD68-43BB-BFE6-9DC5A4B072F0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647C9E-6E8C-4B1E-BD73-920C21087653}" srcId="{7738E40D-DB55-498A-9697-CC2370F89110}" destId="{2B38932D-8B3A-4337-8D47-51E1985E0F49}" srcOrd="0" destOrd="0" parTransId="{F4C8C440-FA4A-488D-9755-E0795F2A091D}" sibTransId="{FA2E32F7-5784-46BE-821E-B6C75AD3F9AD}"/>
    <dgm:cxn modelId="{9E6D8D56-C7A1-4828-990A-9CBA89A4B714}" srcId="{7738E40D-DB55-498A-9697-CC2370F89110}" destId="{2CA4465D-DD68-43BB-BFE6-9DC5A4B072F0}" srcOrd="1" destOrd="0" parTransId="{C0C687C5-6CC7-4535-A43C-66770D7363DB}" sibTransId="{68EF1B54-B4E8-4586-82EF-33279DEA3F40}"/>
    <dgm:cxn modelId="{25A50507-8D13-4FBC-A35E-79AC65ED0107}" type="presOf" srcId="{2B38932D-8B3A-4337-8D47-51E1985E0F49}" destId="{45EF4B52-1B61-441E-81EC-10ABC837DB42}" srcOrd="0" destOrd="0" presId="urn:microsoft.com/office/officeart/2008/layout/PictureAccentList"/>
    <dgm:cxn modelId="{6D0E4C2D-F879-417C-BA5E-74C211E6ED87}" type="presOf" srcId="{84F1BBBD-C90C-428E-9DC7-180A2C763796}" destId="{98C28F02-B44B-451C-AB88-8075AB40C395}" srcOrd="0" destOrd="0" presId="urn:microsoft.com/office/officeart/2008/layout/PictureAccentList"/>
    <dgm:cxn modelId="{D4C7FB07-03E4-47C5-BAD7-C83E67BE8220}" type="presOf" srcId="{2CA4465D-DD68-43BB-BFE6-9DC5A4B072F0}" destId="{3A35BC8F-CAE8-40D6-B41B-AA162491BFBE}" srcOrd="0" destOrd="0" presId="urn:microsoft.com/office/officeart/2008/layout/PictureAccentList"/>
    <dgm:cxn modelId="{DC0CC97E-A81C-4329-BDCB-87C55ED65173}" type="presOf" srcId="{7738E40D-DB55-498A-9697-CC2370F89110}" destId="{FECBAF88-3EC9-4491-870D-EDB60349510F}" srcOrd="0" destOrd="0" presId="urn:microsoft.com/office/officeart/2008/layout/PictureAccentList"/>
    <dgm:cxn modelId="{59F0BEAC-DBA3-428C-9388-976D22377CE3}" srcId="{84F1BBBD-C90C-428E-9DC7-180A2C763796}" destId="{7738E40D-DB55-498A-9697-CC2370F89110}" srcOrd="0" destOrd="0" parTransId="{FE5EF9A1-9E33-4D88-9C34-74D7288E0B67}" sibTransId="{CD991024-F444-4581-BDA7-9D5F24D48063}"/>
    <dgm:cxn modelId="{94AEFF73-F5D5-42CA-9033-46D15AE3AC05}" type="presParOf" srcId="{98C28F02-B44B-451C-AB88-8075AB40C395}" destId="{A891D173-7851-4650-8A7A-9DDC4A8FC120}" srcOrd="0" destOrd="0" presId="urn:microsoft.com/office/officeart/2008/layout/PictureAccentList"/>
    <dgm:cxn modelId="{0AA9D8F0-9939-4AD0-A75F-5042A1989AD4}" type="presParOf" srcId="{A891D173-7851-4650-8A7A-9DDC4A8FC120}" destId="{3CA2B352-00BC-4E37-91C9-C8317607CF17}" srcOrd="0" destOrd="0" presId="urn:microsoft.com/office/officeart/2008/layout/PictureAccentList"/>
    <dgm:cxn modelId="{0D2F7714-7432-4C43-94A8-CC804615FBB2}" type="presParOf" srcId="{3CA2B352-00BC-4E37-91C9-C8317607CF17}" destId="{FECBAF88-3EC9-4491-870D-EDB60349510F}" srcOrd="0" destOrd="0" presId="urn:microsoft.com/office/officeart/2008/layout/PictureAccentList"/>
    <dgm:cxn modelId="{A83491AB-0AD8-4AE2-94C1-7EE739410EBC}" type="presParOf" srcId="{A891D173-7851-4650-8A7A-9DDC4A8FC120}" destId="{3DB448F7-F595-4E8A-A5B4-1F1EE8DD5F7E}" srcOrd="1" destOrd="0" presId="urn:microsoft.com/office/officeart/2008/layout/PictureAccentList"/>
    <dgm:cxn modelId="{2A88298B-D936-4A0E-8171-3EB8A183327E}" type="presParOf" srcId="{3DB448F7-F595-4E8A-A5B4-1F1EE8DD5F7E}" destId="{B1F24CFE-AA67-44B2-B886-3DB40CE5885F}" srcOrd="0" destOrd="0" presId="urn:microsoft.com/office/officeart/2008/layout/PictureAccentList"/>
    <dgm:cxn modelId="{8A33A20F-EBE0-4A36-9847-D87D6914AC06}" type="presParOf" srcId="{B1F24CFE-AA67-44B2-B886-3DB40CE5885F}" destId="{D3795D7D-2858-435A-92BA-C2C39A3080B8}" srcOrd="0" destOrd="0" presId="urn:microsoft.com/office/officeart/2008/layout/PictureAccentList"/>
    <dgm:cxn modelId="{1CB80648-ABB8-4253-95AE-8E50EF0F61A6}" type="presParOf" srcId="{B1F24CFE-AA67-44B2-B886-3DB40CE5885F}" destId="{45EF4B52-1B61-441E-81EC-10ABC837DB42}" srcOrd="1" destOrd="0" presId="urn:microsoft.com/office/officeart/2008/layout/PictureAccentList"/>
    <dgm:cxn modelId="{219CB5E3-A799-4F29-B1A1-826D03083CAC}" type="presParOf" srcId="{3DB448F7-F595-4E8A-A5B4-1F1EE8DD5F7E}" destId="{42642D59-4CC3-4960-8370-B8986A154060}" srcOrd="1" destOrd="0" presId="urn:microsoft.com/office/officeart/2008/layout/PictureAccentList"/>
    <dgm:cxn modelId="{1EC7E7CC-572D-42F5-AFB3-BAA64D9C8116}" type="presParOf" srcId="{42642D59-4CC3-4960-8370-B8986A154060}" destId="{A386657A-39F3-438D-80E7-9EC6F461C8EA}" srcOrd="0" destOrd="0" presId="urn:microsoft.com/office/officeart/2008/layout/PictureAccentList"/>
    <dgm:cxn modelId="{D5445750-A0CD-4AA9-836C-3E63034F361A}" type="presParOf" srcId="{42642D59-4CC3-4960-8370-B8986A154060}" destId="{3A35BC8F-CAE8-40D6-B41B-AA162491BFBE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BECC4-FE04-4677-85FA-9FCFB54B30B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94693DF-397E-433D-A07E-C15C97DC9CCC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MANTENIMIENTO PREVENTIVO</a:t>
          </a:r>
          <a:endParaRPr lang="es-MX" dirty="0"/>
        </a:p>
      </dgm:t>
    </dgm:pt>
    <dgm:pt modelId="{B4994529-4E3E-4ED7-ABB3-5BF48AA49FF3}" type="parTrans" cxnId="{12AE65B3-6D0F-4F7F-BE55-23C55C5B992A}">
      <dgm:prSet/>
      <dgm:spPr/>
      <dgm:t>
        <a:bodyPr/>
        <a:lstStyle/>
        <a:p>
          <a:endParaRPr lang="es-MX"/>
        </a:p>
      </dgm:t>
    </dgm:pt>
    <dgm:pt modelId="{F6A1EF0D-EB7D-495F-931E-F1C183DFB9A0}" type="sibTrans" cxnId="{12AE65B3-6D0F-4F7F-BE55-23C55C5B992A}">
      <dgm:prSet/>
      <dgm:spPr/>
      <dgm:t>
        <a:bodyPr/>
        <a:lstStyle/>
        <a:p>
          <a:endParaRPr lang="es-MX"/>
        </a:p>
      </dgm:t>
    </dgm:pt>
    <dgm:pt modelId="{06DE4970-B848-4755-BA7C-D12793BBCD05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MANTENIMIENTO  CORRECTIVO</a:t>
          </a:r>
          <a:endParaRPr lang="es-MX" dirty="0"/>
        </a:p>
      </dgm:t>
    </dgm:pt>
    <dgm:pt modelId="{736DABF0-7683-4C60-BF6F-7BED5AB0FE5C}" type="parTrans" cxnId="{1CBE0D3C-A444-423B-9AD1-A69A0EF1F17B}">
      <dgm:prSet/>
      <dgm:spPr/>
      <dgm:t>
        <a:bodyPr/>
        <a:lstStyle/>
        <a:p>
          <a:endParaRPr lang="es-MX"/>
        </a:p>
      </dgm:t>
    </dgm:pt>
    <dgm:pt modelId="{53EA1A98-367C-49C9-BFB0-76C4C461CB41}" type="sibTrans" cxnId="{1CBE0D3C-A444-423B-9AD1-A69A0EF1F17B}">
      <dgm:prSet/>
      <dgm:spPr/>
      <dgm:t>
        <a:bodyPr/>
        <a:lstStyle/>
        <a:p>
          <a:endParaRPr lang="es-MX"/>
        </a:p>
      </dgm:t>
    </dgm:pt>
    <dgm:pt modelId="{4F14E762-1842-4C6D-8168-1C4ED51EC7A0}">
      <dgm:prSet/>
      <dgm:spPr/>
      <dgm:t>
        <a:bodyPr/>
        <a:lstStyle/>
        <a:p>
          <a:r>
            <a:rPr lang="es-MX" b="0" i="0" dirty="0" smtClean="0"/>
            <a:t>puede ser necesario luego que ocurra una falla</a:t>
          </a:r>
          <a:endParaRPr lang="es-MX" dirty="0"/>
        </a:p>
      </dgm:t>
    </dgm:pt>
    <dgm:pt modelId="{35EB1A6E-FFB4-4132-8156-2E4FDE25A430}" type="parTrans" cxnId="{8FD7EC81-19EF-4A0D-8A75-9E3F36695291}">
      <dgm:prSet/>
      <dgm:spPr/>
      <dgm:t>
        <a:bodyPr/>
        <a:lstStyle/>
        <a:p>
          <a:endParaRPr lang="es-MX"/>
        </a:p>
      </dgm:t>
    </dgm:pt>
    <dgm:pt modelId="{93BD5D53-2631-4610-810F-D7AF526823C9}" type="sibTrans" cxnId="{8FD7EC81-19EF-4A0D-8A75-9E3F36695291}">
      <dgm:prSet/>
      <dgm:spPr/>
      <dgm:t>
        <a:bodyPr/>
        <a:lstStyle/>
        <a:p>
          <a:endParaRPr lang="es-MX"/>
        </a:p>
      </dgm:t>
    </dgm:pt>
    <dgm:pt modelId="{A95FF117-5C9F-461A-95E4-1B979A9090AC}">
      <dgm:prSet/>
      <dgm:spPr/>
      <dgm:t>
        <a:bodyPr/>
        <a:lstStyle/>
        <a:p>
          <a:r>
            <a:rPr lang="es-MX" b="0" i="0" dirty="0" smtClean="0"/>
            <a:t>permite detectar fallos repetitivos,.</a:t>
          </a:r>
          <a:endParaRPr lang="es-MX" dirty="0"/>
        </a:p>
      </dgm:t>
    </dgm:pt>
    <dgm:pt modelId="{9016EA31-770A-44EB-A333-532DBD066E94}" type="sibTrans" cxnId="{9BDBFD50-9B10-43B4-B63B-BCF217E84D4E}">
      <dgm:prSet/>
      <dgm:spPr/>
      <dgm:t>
        <a:bodyPr/>
        <a:lstStyle/>
        <a:p>
          <a:endParaRPr lang="es-MX"/>
        </a:p>
      </dgm:t>
    </dgm:pt>
    <dgm:pt modelId="{C5BEEB09-5154-424A-8DDD-FB78BC50B477}" type="parTrans" cxnId="{9BDBFD50-9B10-43B4-B63B-BCF217E84D4E}">
      <dgm:prSet/>
      <dgm:spPr/>
      <dgm:t>
        <a:bodyPr/>
        <a:lstStyle/>
        <a:p>
          <a:endParaRPr lang="es-MX"/>
        </a:p>
      </dgm:t>
    </dgm:pt>
    <dgm:pt modelId="{3ADE7252-48F0-4247-9516-3BC213E414ED}">
      <dgm:prSet/>
      <dgm:spPr/>
      <dgm:t>
        <a:bodyPr/>
        <a:lstStyle/>
        <a:p>
          <a:r>
            <a:rPr lang="es-MX" b="0" i="0" dirty="0" smtClean="0"/>
            <a:t>disminuir los tiempos muertos por paradas, </a:t>
          </a:r>
          <a:endParaRPr lang="es-MX" dirty="0"/>
        </a:p>
      </dgm:t>
    </dgm:pt>
    <dgm:pt modelId="{5B1765A9-FC89-49E5-A145-6558729D13C9}" type="parTrans" cxnId="{BC445A54-4EDB-4FDC-8377-CBE1E0094504}">
      <dgm:prSet/>
      <dgm:spPr/>
      <dgm:t>
        <a:bodyPr/>
        <a:lstStyle/>
        <a:p>
          <a:endParaRPr lang="es-MX"/>
        </a:p>
      </dgm:t>
    </dgm:pt>
    <dgm:pt modelId="{6BC9AE21-7622-496B-9D4E-52250C122F98}" type="sibTrans" cxnId="{BC445A54-4EDB-4FDC-8377-CBE1E0094504}">
      <dgm:prSet/>
      <dgm:spPr/>
      <dgm:t>
        <a:bodyPr/>
        <a:lstStyle/>
        <a:p>
          <a:endParaRPr lang="es-MX"/>
        </a:p>
      </dgm:t>
    </dgm:pt>
    <dgm:pt modelId="{C864BCF8-C1D2-4A55-8AB0-C9BE898BAAF5}">
      <dgm:prSet/>
      <dgm:spPr/>
      <dgm:t>
        <a:bodyPr/>
        <a:lstStyle/>
        <a:p>
          <a:r>
            <a:rPr lang="es-MX" b="0" i="0" u="none" dirty="0" smtClean="0"/>
            <a:t>aumentar la vida </a:t>
          </a:r>
          <a:r>
            <a:rPr lang="es-MX" b="0" i="0" dirty="0" smtClean="0"/>
            <a:t>útil de los equipos, </a:t>
          </a:r>
          <a:endParaRPr lang="es-MX" dirty="0"/>
        </a:p>
      </dgm:t>
    </dgm:pt>
    <dgm:pt modelId="{AFA9B346-A246-4FA4-862F-435FC3403DE6}" type="parTrans" cxnId="{10966956-2978-4A68-AFFD-9C9ACD3E3B4D}">
      <dgm:prSet/>
      <dgm:spPr/>
      <dgm:t>
        <a:bodyPr/>
        <a:lstStyle/>
        <a:p>
          <a:endParaRPr lang="es-MX"/>
        </a:p>
      </dgm:t>
    </dgm:pt>
    <dgm:pt modelId="{8588A671-E849-4587-B464-CFDEE3F9E9A3}" type="sibTrans" cxnId="{10966956-2978-4A68-AFFD-9C9ACD3E3B4D}">
      <dgm:prSet/>
      <dgm:spPr/>
      <dgm:t>
        <a:bodyPr/>
        <a:lstStyle/>
        <a:p>
          <a:endParaRPr lang="es-MX"/>
        </a:p>
      </dgm:t>
    </dgm:pt>
    <dgm:pt modelId="{66684111-A286-47BF-B3DA-2C0976820709}">
      <dgm:prSet/>
      <dgm:spPr/>
      <dgm:t>
        <a:bodyPr/>
        <a:lstStyle/>
        <a:p>
          <a:r>
            <a:rPr lang="es-MX" b="0" i="0" dirty="0" smtClean="0"/>
            <a:t>disminuir costos de reparación, </a:t>
          </a:r>
          <a:endParaRPr lang="es-MX" dirty="0"/>
        </a:p>
      </dgm:t>
    </dgm:pt>
    <dgm:pt modelId="{3CD23FE5-289B-4607-8726-95D34033FF46}" type="parTrans" cxnId="{84362091-00A2-4BC6-8C31-C9DF21C9FBDA}">
      <dgm:prSet/>
      <dgm:spPr/>
      <dgm:t>
        <a:bodyPr/>
        <a:lstStyle/>
        <a:p>
          <a:endParaRPr lang="es-MX"/>
        </a:p>
      </dgm:t>
    </dgm:pt>
    <dgm:pt modelId="{97DB10D7-0F66-423F-8DC2-49EA0D6C2D35}" type="sibTrans" cxnId="{84362091-00A2-4BC6-8C31-C9DF21C9FBDA}">
      <dgm:prSet/>
      <dgm:spPr/>
      <dgm:t>
        <a:bodyPr/>
        <a:lstStyle/>
        <a:p>
          <a:endParaRPr lang="es-MX"/>
        </a:p>
      </dgm:t>
    </dgm:pt>
    <dgm:pt modelId="{3581B887-4437-49CC-880F-AA5FDA5328E1}">
      <dgm:prSet/>
      <dgm:spPr/>
      <dgm:t>
        <a:bodyPr/>
        <a:lstStyle/>
        <a:p>
          <a:r>
            <a:rPr lang="es-MX" b="0" i="0" dirty="0" smtClean="0"/>
            <a:t>detectar puntos débiles en la instalación.</a:t>
          </a:r>
          <a:endParaRPr lang="es-MX" dirty="0"/>
        </a:p>
      </dgm:t>
    </dgm:pt>
    <dgm:pt modelId="{168D6DE6-ED13-4B8E-BA67-C99903F82C58}" type="parTrans" cxnId="{E6100E46-9340-4494-9D66-B322663A3577}">
      <dgm:prSet/>
      <dgm:spPr/>
      <dgm:t>
        <a:bodyPr/>
        <a:lstStyle/>
        <a:p>
          <a:endParaRPr lang="es-MX"/>
        </a:p>
      </dgm:t>
    </dgm:pt>
    <dgm:pt modelId="{5BB6F603-29E0-460D-826F-1CA528901390}" type="sibTrans" cxnId="{E6100E46-9340-4494-9D66-B322663A3577}">
      <dgm:prSet/>
      <dgm:spPr/>
      <dgm:t>
        <a:bodyPr/>
        <a:lstStyle/>
        <a:p>
          <a:endParaRPr lang="es-MX"/>
        </a:p>
      </dgm:t>
    </dgm:pt>
    <dgm:pt modelId="{14CEA457-C614-4F8C-B887-16B281F70B56}">
      <dgm:prSet/>
      <dgm:spPr/>
      <dgm:t>
        <a:bodyPr/>
        <a:lstStyle/>
        <a:p>
          <a:r>
            <a:rPr lang="es-MX" b="0" i="0" dirty="0" smtClean="0"/>
            <a:t>solo actuará cuando se presente un </a:t>
          </a:r>
          <a:r>
            <a:rPr lang="es-MX" b="0" i="0" u="none" dirty="0" smtClean="0"/>
            <a:t>error</a:t>
          </a:r>
          <a:r>
            <a:rPr lang="es-MX" b="0" i="0" dirty="0" smtClean="0"/>
            <a:t> que venga del sistema.</a:t>
          </a:r>
          <a:endParaRPr lang="es-MX" dirty="0"/>
        </a:p>
      </dgm:t>
    </dgm:pt>
    <dgm:pt modelId="{688B95A2-014E-4440-B68F-FDDE0B045410}" type="sibTrans" cxnId="{ADC58A61-77D6-435C-AD2E-F23FD3789D9A}">
      <dgm:prSet/>
      <dgm:spPr/>
      <dgm:t>
        <a:bodyPr/>
        <a:lstStyle/>
        <a:p>
          <a:endParaRPr lang="es-MX"/>
        </a:p>
      </dgm:t>
    </dgm:pt>
    <dgm:pt modelId="{83AEC655-1FEA-4CAB-9BCD-1DC5039420D9}" type="parTrans" cxnId="{ADC58A61-77D6-435C-AD2E-F23FD3789D9A}">
      <dgm:prSet/>
      <dgm:spPr/>
      <dgm:t>
        <a:bodyPr/>
        <a:lstStyle/>
        <a:p>
          <a:endParaRPr lang="es-MX"/>
        </a:p>
      </dgm:t>
    </dgm:pt>
    <dgm:pt modelId="{D5989251-B581-4696-8693-E293C24D9143}">
      <dgm:prSet/>
      <dgm:spPr/>
      <dgm:t>
        <a:bodyPr/>
        <a:lstStyle/>
        <a:p>
          <a:r>
            <a:rPr lang="es-MX" dirty="0" smtClean="0"/>
            <a:t>Costo elevado ya que se tienen que comprar los componentes dañinos</a:t>
          </a:r>
          <a:endParaRPr lang="es-MX" dirty="0"/>
        </a:p>
      </dgm:t>
    </dgm:pt>
    <dgm:pt modelId="{D1456487-D1CA-40C6-A91B-B076ECED774C}" type="sibTrans" cxnId="{5E5991B0-87A9-4D1B-BCD8-600C7DD92873}">
      <dgm:prSet/>
      <dgm:spPr/>
      <dgm:t>
        <a:bodyPr/>
        <a:lstStyle/>
        <a:p>
          <a:endParaRPr lang="es-MX"/>
        </a:p>
      </dgm:t>
    </dgm:pt>
    <dgm:pt modelId="{A7AD9F1C-1C4E-448F-A1CE-2880D1D9E254}" type="parTrans" cxnId="{5E5991B0-87A9-4D1B-BCD8-600C7DD92873}">
      <dgm:prSet/>
      <dgm:spPr/>
      <dgm:t>
        <a:bodyPr/>
        <a:lstStyle/>
        <a:p>
          <a:endParaRPr lang="es-MX"/>
        </a:p>
      </dgm:t>
    </dgm:pt>
    <dgm:pt modelId="{6DB14FD6-BEE9-4531-A2C1-260370BD9839}">
      <dgm:prSet phldrT="[Texto]"/>
      <dgm:spPr/>
      <dgm:t>
        <a:bodyPr/>
        <a:lstStyle/>
        <a:p>
          <a:r>
            <a:rPr lang="es-MX" b="0" i="0" dirty="0" smtClean="0"/>
            <a:t>reparar los </a:t>
          </a:r>
          <a:r>
            <a:rPr lang="es-MX" b="0" i="0" dirty="0" smtClean="0"/>
            <a:t>componentes </a:t>
          </a:r>
          <a:r>
            <a:rPr lang="es-MX" b="0" i="0" dirty="0" smtClean="0"/>
            <a:t>de nuestro </a:t>
          </a:r>
          <a:r>
            <a:rPr lang="es-MX" b="0" i="0" u="none" dirty="0" smtClean="0"/>
            <a:t>equipo de cómputo</a:t>
          </a:r>
          <a:endParaRPr lang="es-MX" dirty="0"/>
        </a:p>
      </dgm:t>
    </dgm:pt>
    <dgm:pt modelId="{7870E0ED-B82E-44CE-8178-BF82AD399084}" type="sibTrans" cxnId="{62C65648-FA76-4E06-BC5F-298BCB848DDD}">
      <dgm:prSet/>
      <dgm:spPr/>
      <dgm:t>
        <a:bodyPr/>
        <a:lstStyle/>
        <a:p>
          <a:endParaRPr lang="es-MX"/>
        </a:p>
      </dgm:t>
    </dgm:pt>
    <dgm:pt modelId="{1A21A40A-B70B-46FD-9AEE-24E93BDBC481}" type="parTrans" cxnId="{62C65648-FA76-4E06-BC5F-298BCB848DDD}">
      <dgm:prSet/>
      <dgm:spPr/>
      <dgm:t>
        <a:bodyPr/>
        <a:lstStyle/>
        <a:p>
          <a:endParaRPr lang="es-MX"/>
        </a:p>
      </dgm:t>
    </dgm:pt>
    <dgm:pt modelId="{1C9449F9-21A8-4A9D-BEFF-2946AD49AAE1}">
      <dgm:prSet/>
      <dgm:spPr/>
      <dgm:t>
        <a:bodyPr/>
        <a:lstStyle/>
        <a:p>
          <a:r>
            <a:rPr lang="es-MX" dirty="0" smtClean="0"/>
            <a:t>Remover componentes  que ya no funcionen </a:t>
          </a:r>
          <a:endParaRPr lang="es-MX" dirty="0"/>
        </a:p>
      </dgm:t>
    </dgm:pt>
    <dgm:pt modelId="{3E0DE276-F5FB-46B1-9116-C52ECD2508F2}" type="parTrans" cxnId="{0CF9A2B0-DB4F-480F-A3C7-4AAA47DD5294}">
      <dgm:prSet/>
      <dgm:spPr/>
      <dgm:t>
        <a:bodyPr/>
        <a:lstStyle/>
        <a:p>
          <a:endParaRPr lang="es-MX"/>
        </a:p>
      </dgm:t>
    </dgm:pt>
    <dgm:pt modelId="{3E2288D1-7FBA-4701-8517-8C8272C0539D}" type="sibTrans" cxnId="{0CF9A2B0-DB4F-480F-A3C7-4AAA47DD5294}">
      <dgm:prSet/>
      <dgm:spPr/>
      <dgm:t>
        <a:bodyPr/>
        <a:lstStyle/>
        <a:p>
          <a:endParaRPr lang="es-MX"/>
        </a:p>
      </dgm:t>
    </dgm:pt>
    <dgm:pt modelId="{289FCC71-76B7-4534-9826-4FDA9B9BDEF6}" type="pres">
      <dgm:prSet presAssocID="{F67BECC4-FE04-4677-85FA-9FCFB54B30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2107F3-19B5-4FFD-9423-73C055283B07}" type="pres">
      <dgm:prSet presAssocID="{D94693DF-397E-433D-A07E-C15C97DC9CCC}" presName="vertFlow" presStyleCnt="0"/>
      <dgm:spPr/>
    </dgm:pt>
    <dgm:pt modelId="{C03EF22B-1A6E-467C-A5FE-32FA7DC4A934}" type="pres">
      <dgm:prSet presAssocID="{D94693DF-397E-433D-A07E-C15C97DC9CCC}" presName="header" presStyleLbl="node1" presStyleIdx="0" presStyleCnt="2"/>
      <dgm:spPr/>
      <dgm:t>
        <a:bodyPr/>
        <a:lstStyle/>
        <a:p>
          <a:endParaRPr lang="es-MX"/>
        </a:p>
      </dgm:t>
    </dgm:pt>
    <dgm:pt modelId="{93608A92-AA8F-4D35-84DF-7425345A1A1E}" type="pres">
      <dgm:prSet presAssocID="{C5BEEB09-5154-424A-8DDD-FB78BC50B477}" presName="parTrans" presStyleLbl="sibTrans2D1" presStyleIdx="0" presStyleCnt="10"/>
      <dgm:spPr/>
      <dgm:t>
        <a:bodyPr/>
        <a:lstStyle/>
        <a:p>
          <a:endParaRPr lang="es-MX"/>
        </a:p>
      </dgm:t>
    </dgm:pt>
    <dgm:pt modelId="{D0F93F9B-60D4-40FF-9BF3-832CF065DF65}" type="pres">
      <dgm:prSet presAssocID="{A95FF117-5C9F-461A-95E4-1B979A9090AC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10E2CF-1B95-4A0B-B157-BAAFC9FFCF55}" type="pres">
      <dgm:prSet presAssocID="{9016EA31-770A-44EB-A333-532DBD066E94}" presName="sibTrans" presStyleLbl="sibTrans2D1" presStyleIdx="1" presStyleCnt="10"/>
      <dgm:spPr/>
      <dgm:t>
        <a:bodyPr/>
        <a:lstStyle/>
        <a:p>
          <a:endParaRPr lang="es-MX"/>
        </a:p>
      </dgm:t>
    </dgm:pt>
    <dgm:pt modelId="{D0F75330-E72F-4062-B8EE-2D07AD74F958}" type="pres">
      <dgm:prSet presAssocID="{3ADE7252-48F0-4247-9516-3BC213E414ED}" presName="child" presStyleLbl="alignAccFollow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A54039-A5FE-4769-A9FD-E810E671B7F2}" type="pres">
      <dgm:prSet presAssocID="{6BC9AE21-7622-496B-9D4E-52250C122F98}" presName="sibTrans" presStyleLbl="sibTrans2D1" presStyleIdx="2" presStyleCnt="10"/>
      <dgm:spPr/>
      <dgm:t>
        <a:bodyPr/>
        <a:lstStyle/>
        <a:p>
          <a:endParaRPr lang="es-MX"/>
        </a:p>
      </dgm:t>
    </dgm:pt>
    <dgm:pt modelId="{A51EF164-98D0-4BBA-90B9-8E355E59B506}" type="pres">
      <dgm:prSet presAssocID="{C864BCF8-C1D2-4A55-8AB0-C9BE898BAAF5}" presName="child" presStyleLbl="alignAccFollowNode1" presStyleIdx="2" presStyleCnt="10" custLinFactNeighborX="1215" custLinFactNeighborY="-2481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83EB10-76D0-44E4-A0EA-02A4B5DB15B1}" type="pres">
      <dgm:prSet presAssocID="{8588A671-E849-4587-B464-CFDEE3F9E9A3}" presName="sibTrans" presStyleLbl="sibTrans2D1" presStyleIdx="3" presStyleCnt="10"/>
      <dgm:spPr/>
      <dgm:t>
        <a:bodyPr/>
        <a:lstStyle/>
        <a:p>
          <a:endParaRPr lang="es-MX"/>
        </a:p>
      </dgm:t>
    </dgm:pt>
    <dgm:pt modelId="{016133AB-74BF-4E37-A74E-10F3A0B503FA}" type="pres">
      <dgm:prSet presAssocID="{66684111-A286-47BF-B3DA-2C0976820709}" presName="child" presStyleLbl="alignAccFollow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932903-FA21-493B-ABD5-B0FEFA5424D7}" type="pres">
      <dgm:prSet presAssocID="{97DB10D7-0F66-423F-8DC2-49EA0D6C2D35}" presName="sibTrans" presStyleLbl="sibTrans2D1" presStyleIdx="4" presStyleCnt="10"/>
      <dgm:spPr/>
      <dgm:t>
        <a:bodyPr/>
        <a:lstStyle/>
        <a:p>
          <a:endParaRPr lang="es-MX"/>
        </a:p>
      </dgm:t>
    </dgm:pt>
    <dgm:pt modelId="{3DF961D8-9329-4B69-A5DC-B411B8AD21CE}" type="pres">
      <dgm:prSet presAssocID="{3581B887-4437-49CC-880F-AA5FDA5328E1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DCCFDC-A8FE-4129-A5F8-6BD7D662BA40}" type="pres">
      <dgm:prSet presAssocID="{D94693DF-397E-433D-A07E-C15C97DC9CCC}" presName="hSp" presStyleCnt="0"/>
      <dgm:spPr/>
    </dgm:pt>
    <dgm:pt modelId="{AB0E6B0F-AFE9-4480-AB0C-F98AD97EC552}" type="pres">
      <dgm:prSet presAssocID="{06DE4970-B848-4755-BA7C-D12793BBCD05}" presName="vertFlow" presStyleCnt="0"/>
      <dgm:spPr/>
    </dgm:pt>
    <dgm:pt modelId="{09B110D0-C48C-4183-9250-C62EA324C6DD}" type="pres">
      <dgm:prSet presAssocID="{06DE4970-B848-4755-BA7C-D12793BBCD05}" presName="header" presStyleLbl="node1" presStyleIdx="1" presStyleCnt="2"/>
      <dgm:spPr/>
      <dgm:t>
        <a:bodyPr/>
        <a:lstStyle/>
        <a:p>
          <a:endParaRPr lang="es-MX"/>
        </a:p>
      </dgm:t>
    </dgm:pt>
    <dgm:pt modelId="{D3DC0233-1B05-4FFE-B987-16DD8FD21879}" type="pres">
      <dgm:prSet presAssocID="{35EB1A6E-FFB4-4132-8156-2E4FDE25A430}" presName="parTrans" presStyleLbl="sibTrans2D1" presStyleIdx="5" presStyleCnt="10"/>
      <dgm:spPr/>
      <dgm:t>
        <a:bodyPr/>
        <a:lstStyle/>
        <a:p>
          <a:endParaRPr lang="es-MX"/>
        </a:p>
      </dgm:t>
    </dgm:pt>
    <dgm:pt modelId="{78298EC6-8E8B-422F-8650-65F9C3761249}" type="pres">
      <dgm:prSet presAssocID="{4F14E762-1842-4C6D-8168-1C4ED51EC7A0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999957-39EE-4791-A254-9079B30C9A66}" type="pres">
      <dgm:prSet presAssocID="{93BD5D53-2631-4610-810F-D7AF526823C9}" presName="sibTrans" presStyleLbl="sibTrans2D1" presStyleIdx="6" presStyleCnt="10"/>
      <dgm:spPr/>
      <dgm:t>
        <a:bodyPr/>
        <a:lstStyle/>
        <a:p>
          <a:endParaRPr lang="es-MX"/>
        </a:p>
      </dgm:t>
    </dgm:pt>
    <dgm:pt modelId="{BC4DA39B-5947-4CCE-9B52-BC9522977117}" type="pres">
      <dgm:prSet presAssocID="{6DB14FD6-BEE9-4531-A2C1-260370BD9839}" presName="child" presStyleLbl="alignAccFollow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C6CD8F-7731-487F-89A1-DA7C94E3924F}" type="pres">
      <dgm:prSet presAssocID="{7870E0ED-B82E-44CE-8178-BF82AD399084}" presName="sibTrans" presStyleLbl="sibTrans2D1" presStyleIdx="7" presStyleCnt="10"/>
      <dgm:spPr/>
      <dgm:t>
        <a:bodyPr/>
        <a:lstStyle/>
        <a:p>
          <a:endParaRPr lang="es-MX"/>
        </a:p>
      </dgm:t>
    </dgm:pt>
    <dgm:pt modelId="{F445E4D0-B7BD-41D3-B4AA-6444FA4D3346}" type="pres">
      <dgm:prSet presAssocID="{14CEA457-C614-4F8C-B887-16B281F70B56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AF3596-58CC-4AA7-8B7F-7F588861992B}" type="pres">
      <dgm:prSet presAssocID="{688B95A2-014E-4440-B68F-FDDE0B045410}" presName="sibTrans" presStyleLbl="sibTrans2D1" presStyleIdx="8" presStyleCnt="10"/>
      <dgm:spPr/>
      <dgm:t>
        <a:bodyPr/>
        <a:lstStyle/>
        <a:p>
          <a:endParaRPr lang="es-MX"/>
        </a:p>
      </dgm:t>
    </dgm:pt>
    <dgm:pt modelId="{32A4EC16-04A9-4E99-BCA3-CAEB39C53087}" type="pres">
      <dgm:prSet presAssocID="{D5989251-B581-4696-8693-E293C24D9143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731C4C-F4E1-456A-B29A-16CA9E241CC5}" type="pres">
      <dgm:prSet presAssocID="{D1456487-D1CA-40C6-A91B-B076ECED774C}" presName="sibTrans" presStyleLbl="sibTrans2D1" presStyleIdx="9" presStyleCnt="10"/>
      <dgm:spPr/>
      <dgm:t>
        <a:bodyPr/>
        <a:lstStyle/>
        <a:p>
          <a:endParaRPr lang="es-MX"/>
        </a:p>
      </dgm:t>
    </dgm:pt>
    <dgm:pt modelId="{292D112D-AEF6-4C49-A007-8B34DAB4ADC0}" type="pres">
      <dgm:prSet presAssocID="{1C9449F9-21A8-4A9D-BEFF-2946AD49AAE1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CF9A2B0-DB4F-480F-A3C7-4AAA47DD5294}" srcId="{06DE4970-B848-4755-BA7C-D12793BBCD05}" destId="{1C9449F9-21A8-4A9D-BEFF-2946AD49AAE1}" srcOrd="4" destOrd="0" parTransId="{3E0DE276-F5FB-46B1-9116-C52ECD2508F2}" sibTransId="{3E2288D1-7FBA-4701-8517-8C8272C0539D}"/>
    <dgm:cxn modelId="{5E5991B0-87A9-4D1B-BCD8-600C7DD92873}" srcId="{06DE4970-B848-4755-BA7C-D12793BBCD05}" destId="{D5989251-B581-4696-8693-E293C24D9143}" srcOrd="3" destOrd="0" parTransId="{A7AD9F1C-1C4E-448F-A1CE-2880D1D9E254}" sibTransId="{D1456487-D1CA-40C6-A91B-B076ECED774C}"/>
    <dgm:cxn modelId="{12AE65B3-6D0F-4F7F-BE55-23C55C5B992A}" srcId="{F67BECC4-FE04-4677-85FA-9FCFB54B30B0}" destId="{D94693DF-397E-433D-A07E-C15C97DC9CCC}" srcOrd="0" destOrd="0" parTransId="{B4994529-4E3E-4ED7-ABB3-5BF48AA49FF3}" sibTransId="{F6A1EF0D-EB7D-495F-931E-F1C183DFB9A0}"/>
    <dgm:cxn modelId="{31B6FA27-74C2-4C25-99AA-CB106C2FD340}" type="presOf" srcId="{C864BCF8-C1D2-4A55-8AB0-C9BE898BAAF5}" destId="{A51EF164-98D0-4BBA-90B9-8E355E59B506}" srcOrd="0" destOrd="0" presId="urn:microsoft.com/office/officeart/2005/8/layout/lProcess1"/>
    <dgm:cxn modelId="{890A3493-4C03-4734-BCEE-62625D5FB032}" type="presOf" srcId="{A95FF117-5C9F-461A-95E4-1B979A9090AC}" destId="{D0F93F9B-60D4-40FF-9BF3-832CF065DF65}" srcOrd="0" destOrd="0" presId="urn:microsoft.com/office/officeart/2005/8/layout/lProcess1"/>
    <dgm:cxn modelId="{8FD7EC81-19EF-4A0D-8A75-9E3F36695291}" srcId="{06DE4970-B848-4755-BA7C-D12793BBCD05}" destId="{4F14E762-1842-4C6D-8168-1C4ED51EC7A0}" srcOrd="0" destOrd="0" parTransId="{35EB1A6E-FFB4-4132-8156-2E4FDE25A430}" sibTransId="{93BD5D53-2631-4610-810F-D7AF526823C9}"/>
    <dgm:cxn modelId="{10966956-2978-4A68-AFFD-9C9ACD3E3B4D}" srcId="{D94693DF-397E-433D-A07E-C15C97DC9CCC}" destId="{C864BCF8-C1D2-4A55-8AB0-C9BE898BAAF5}" srcOrd="2" destOrd="0" parTransId="{AFA9B346-A246-4FA4-862F-435FC3403DE6}" sibTransId="{8588A671-E849-4587-B464-CFDEE3F9E9A3}"/>
    <dgm:cxn modelId="{6531DB16-1F22-4F52-ABDF-6D9156F20581}" type="presOf" srcId="{6DB14FD6-BEE9-4531-A2C1-260370BD9839}" destId="{BC4DA39B-5947-4CCE-9B52-BC9522977117}" srcOrd="0" destOrd="0" presId="urn:microsoft.com/office/officeart/2005/8/layout/lProcess1"/>
    <dgm:cxn modelId="{62C65648-FA76-4E06-BC5F-298BCB848DDD}" srcId="{06DE4970-B848-4755-BA7C-D12793BBCD05}" destId="{6DB14FD6-BEE9-4531-A2C1-260370BD9839}" srcOrd="1" destOrd="0" parTransId="{1A21A40A-B70B-46FD-9AEE-24E93BDBC481}" sibTransId="{7870E0ED-B82E-44CE-8178-BF82AD399084}"/>
    <dgm:cxn modelId="{29944C75-814B-49B6-AC02-93C9F1D8A11D}" type="presOf" srcId="{14CEA457-C614-4F8C-B887-16B281F70B56}" destId="{F445E4D0-B7BD-41D3-B4AA-6444FA4D3346}" srcOrd="0" destOrd="0" presId="urn:microsoft.com/office/officeart/2005/8/layout/lProcess1"/>
    <dgm:cxn modelId="{5ACED07B-6751-4421-9949-DC545EFC4B97}" type="presOf" srcId="{8588A671-E849-4587-B464-CFDEE3F9E9A3}" destId="{FF83EB10-76D0-44E4-A0EA-02A4B5DB15B1}" srcOrd="0" destOrd="0" presId="urn:microsoft.com/office/officeart/2005/8/layout/lProcess1"/>
    <dgm:cxn modelId="{C5BFFE71-45A8-4A20-B4EF-A5EE1AC1F563}" type="presOf" srcId="{06DE4970-B848-4755-BA7C-D12793BBCD05}" destId="{09B110D0-C48C-4183-9250-C62EA324C6DD}" srcOrd="0" destOrd="0" presId="urn:microsoft.com/office/officeart/2005/8/layout/lProcess1"/>
    <dgm:cxn modelId="{383FA75F-2728-4822-8A33-5C7C52C97E69}" type="presOf" srcId="{3581B887-4437-49CC-880F-AA5FDA5328E1}" destId="{3DF961D8-9329-4B69-A5DC-B411B8AD21CE}" srcOrd="0" destOrd="0" presId="urn:microsoft.com/office/officeart/2005/8/layout/lProcess1"/>
    <dgm:cxn modelId="{C2A66065-D88E-4218-8A2F-C8A0F533B8D1}" type="presOf" srcId="{35EB1A6E-FFB4-4132-8156-2E4FDE25A430}" destId="{D3DC0233-1B05-4FFE-B987-16DD8FD21879}" srcOrd="0" destOrd="0" presId="urn:microsoft.com/office/officeart/2005/8/layout/lProcess1"/>
    <dgm:cxn modelId="{C2B8E519-1B8D-4C03-87F0-96761C0F91A1}" type="presOf" srcId="{3ADE7252-48F0-4247-9516-3BC213E414ED}" destId="{D0F75330-E72F-4062-B8EE-2D07AD74F958}" srcOrd="0" destOrd="0" presId="urn:microsoft.com/office/officeart/2005/8/layout/lProcess1"/>
    <dgm:cxn modelId="{AD85DA78-11FB-439A-B038-365C697B4A0A}" type="presOf" srcId="{688B95A2-014E-4440-B68F-FDDE0B045410}" destId="{8AAF3596-58CC-4AA7-8B7F-7F588861992B}" srcOrd="0" destOrd="0" presId="urn:microsoft.com/office/officeart/2005/8/layout/lProcess1"/>
    <dgm:cxn modelId="{9BDBFD50-9B10-43B4-B63B-BCF217E84D4E}" srcId="{D94693DF-397E-433D-A07E-C15C97DC9CCC}" destId="{A95FF117-5C9F-461A-95E4-1B979A9090AC}" srcOrd="0" destOrd="0" parTransId="{C5BEEB09-5154-424A-8DDD-FB78BC50B477}" sibTransId="{9016EA31-770A-44EB-A333-532DBD066E94}"/>
    <dgm:cxn modelId="{E6100E46-9340-4494-9D66-B322663A3577}" srcId="{D94693DF-397E-433D-A07E-C15C97DC9CCC}" destId="{3581B887-4437-49CC-880F-AA5FDA5328E1}" srcOrd="4" destOrd="0" parTransId="{168D6DE6-ED13-4B8E-BA67-C99903F82C58}" sibTransId="{5BB6F603-29E0-460D-826F-1CA528901390}"/>
    <dgm:cxn modelId="{1CBE0D3C-A444-423B-9AD1-A69A0EF1F17B}" srcId="{F67BECC4-FE04-4677-85FA-9FCFB54B30B0}" destId="{06DE4970-B848-4755-BA7C-D12793BBCD05}" srcOrd="1" destOrd="0" parTransId="{736DABF0-7683-4C60-BF6F-7BED5AB0FE5C}" sibTransId="{53EA1A98-367C-49C9-BFB0-76C4C461CB41}"/>
    <dgm:cxn modelId="{864392A4-EBDC-4FAE-AD7C-B29DFF2ED990}" type="presOf" srcId="{D94693DF-397E-433D-A07E-C15C97DC9CCC}" destId="{C03EF22B-1A6E-467C-A5FE-32FA7DC4A934}" srcOrd="0" destOrd="0" presId="urn:microsoft.com/office/officeart/2005/8/layout/lProcess1"/>
    <dgm:cxn modelId="{1E57AFE5-B154-4153-8F7C-626222CCCDA3}" type="presOf" srcId="{9016EA31-770A-44EB-A333-532DBD066E94}" destId="{F610E2CF-1B95-4A0B-B157-BAAFC9FFCF55}" srcOrd="0" destOrd="0" presId="urn:microsoft.com/office/officeart/2005/8/layout/lProcess1"/>
    <dgm:cxn modelId="{BC445A54-4EDB-4FDC-8377-CBE1E0094504}" srcId="{D94693DF-397E-433D-A07E-C15C97DC9CCC}" destId="{3ADE7252-48F0-4247-9516-3BC213E414ED}" srcOrd="1" destOrd="0" parTransId="{5B1765A9-FC89-49E5-A145-6558729D13C9}" sibTransId="{6BC9AE21-7622-496B-9D4E-52250C122F98}"/>
    <dgm:cxn modelId="{60CDBAA1-4545-4118-926C-3B1D9D25AE3F}" type="presOf" srcId="{D1456487-D1CA-40C6-A91B-B076ECED774C}" destId="{35731C4C-F4E1-456A-B29A-16CA9E241CC5}" srcOrd="0" destOrd="0" presId="urn:microsoft.com/office/officeart/2005/8/layout/lProcess1"/>
    <dgm:cxn modelId="{C3027637-8122-4C81-992B-4D6C3D84A782}" type="presOf" srcId="{4F14E762-1842-4C6D-8168-1C4ED51EC7A0}" destId="{78298EC6-8E8B-422F-8650-65F9C3761249}" srcOrd="0" destOrd="0" presId="urn:microsoft.com/office/officeart/2005/8/layout/lProcess1"/>
    <dgm:cxn modelId="{5A7AD1EB-3FC7-4810-804A-8A91F3037347}" type="presOf" srcId="{6BC9AE21-7622-496B-9D4E-52250C122F98}" destId="{6AA54039-A5FE-4769-A9FD-E810E671B7F2}" srcOrd="0" destOrd="0" presId="urn:microsoft.com/office/officeart/2005/8/layout/lProcess1"/>
    <dgm:cxn modelId="{84362091-00A2-4BC6-8C31-C9DF21C9FBDA}" srcId="{D94693DF-397E-433D-A07E-C15C97DC9CCC}" destId="{66684111-A286-47BF-B3DA-2C0976820709}" srcOrd="3" destOrd="0" parTransId="{3CD23FE5-289B-4607-8726-95D34033FF46}" sibTransId="{97DB10D7-0F66-423F-8DC2-49EA0D6C2D35}"/>
    <dgm:cxn modelId="{BD1BE065-37BD-459E-BABD-39D2F0B655BC}" type="presOf" srcId="{F67BECC4-FE04-4677-85FA-9FCFB54B30B0}" destId="{289FCC71-76B7-4534-9826-4FDA9B9BDEF6}" srcOrd="0" destOrd="0" presId="urn:microsoft.com/office/officeart/2005/8/layout/lProcess1"/>
    <dgm:cxn modelId="{CDBBDFD4-7791-495D-A20D-AE10F5697B15}" type="presOf" srcId="{7870E0ED-B82E-44CE-8178-BF82AD399084}" destId="{DDC6CD8F-7731-487F-89A1-DA7C94E3924F}" srcOrd="0" destOrd="0" presId="urn:microsoft.com/office/officeart/2005/8/layout/lProcess1"/>
    <dgm:cxn modelId="{8EEC3AAD-7F75-4C69-ADEA-E001E67EB5AA}" type="presOf" srcId="{C5BEEB09-5154-424A-8DDD-FB78BC50B477}" destId="{93608A92-AA8F-4D35-84DF-7425345A1A1E}" srcOrd="0" destOrd="0" presId="urn:microsoft.com/office/officeart/2005/8/layout/lProcess1"/>
    <dgm:cxn modelId="{E3DE444B-0D8D-4AD2-B542-7E5114FBE12C}" type="presOf" srcId="{66684111-A286-47BF-B3DA-2C0976820709}" destId="{016133AB-74BF-4E37-A74E-10F3A0B503FA}" srcOrd="0" destOrd="0" presId="urn:microsoft.com/office/officeart/2005/8/layout/lProcess1"/>
    <dgm:cxn modelId="{ADC58A61-77D6-435C-AD2E-F23FD3789D9A}" srcId="{06DE4970-B848-4755-BA7C-D12793BBCD05}" destId="{14CEA457-C614-4F8C-B887-16B281F70B56}" srcOrd="2" destOrd="0" parTransId="{83AEC655-1FEA-4CAB-9BCD-1DC5039420D9}" sibTransId="{688B95A2-014E-4440-B68F-FDDE0B045410}"/>
    <dgm:cxn modelId="{D4257987-0D0C-446F-9DF7-8E59B7A57B46}" type="presOf" srcId="{1C9449F9-21A8-4A9D-BEFF-2946AD49AAE1}" destId="{292D112D-AEF6-4C49-A007-8B34DAB4ADC0}" srcOrd="0" destOrd="0" presId="urn:microsoft.com/office/officeart/2005/8/layout/lProcess1"/>
    <dgm:cxn modelId="{203CBA46-21BE-464D-AE57-877345A58633}" type="presOf" srcId="{93BD5D53-2631-4610-810F-D7AF526823C9}" destId="{DD999957-39EE-4791-A254-9079B30C9A66}" srcOrd="0" destOrd="0" presId="urn:microsoft.com/office/officeart/2005/8/layout/lProcess1"/>
    <dgm:cxn modelId="{B80BCBCB-54F4-4FA2-8D4C-BFF5B609F0DB}" type="presOf" srcId="{D5989251-B581-4696-8693-E293C24D9143}" destId="{32A4EC16-04A9-4E99-BCA3-CAEB39C53087}" srcOrd="0" destOrd="0" presId="urn:microsoft.com/office/officeart/2005/8/layout/lProcess1"/>
    <dgm:cxn modelId="{7F42D626-E86A-4FAE-A661-0AAAD3646DCD}" type="presOf" srcId="{97DB10D7-0F66-423F-8DC2-49EA0D6C2D35}" destId="{43932903-FA21-493B-ABD5-B0FEFA5424D7}" srcOrd="0" destOrd="0" presId="urn:microsoft.com/office/officeart/2005/8/layout/lProcess1"/>
    <dgm:cxn modelId="{0D26E12A-3409-4100-899C-B9CC9CD568A3}" type="presParOf" srcId="{289FCC71-76B7-4534-9826-4FDA9B9BDEF6}" destId="{2E2107F3-19B5-4FFD-9423-73C055283B07}" srcOrd="0" destOrd="0" presId="urn:microsoft.com/office/officeart/2005/8/layout/lProcess1"/>
    <dgm:cxn modelId="{4DE4D8F9-A2DF-4BD7-BEF9-4BCE1B8BB5D0}" type="presParOf" srcId="{2E2107F3-19B5-4FFD-9423-73C055283B07}" destId="{C03EF22B-1A6E-467C-A5FE-32FA7DC4A934}" srcOrd="0" destOrd="0" presId="urn:microsoft.com/office/officeart/2005/8/layout/lProcess1"/>
    <dgm:cxn modelId="{71D80370-B423-419B-99D3-5705F3D957B8}" type="presParOf" srcId="{2E2107F3-19B5-4FFD-9423-73C055283B07}" destId="{93608A92-AA8F-4D35-84DF-7425345A1A1E}" srcOrd="1" destOrd="0" presId="urn:microsoft.com/office/officeart/2005/8/layout/lProcess1"/>
    <dgm:cxn modelId="{0F03FABA-EDC4-4A14-8EC6-363DAA3F0FDC}" type="presParOf" srcId="{2E2107F3-19B5-4FFD-9423-73C055283B07}" destId="{D0F93F9B-60D4-40FF-9BF3-832CF065DF65}" srcOrd="2" destOrd="0" presId="urn:microsoft.com/office/officeart/2005/8/layout/lProcess1"/>
    <dgm:cxn modelId="{E3A95E32-160C-4BE7-A9BF-9D5E1861DA33}" type="presParOf" srcId="{2E2107F3-19B5-4FFD-9423-73C055283B07}" destId="{F610E2CF-1B95-4A0B-B157-BAAFC9FFCF55}" srcOrd="3" destOrd="0" presId="urn:microsoft.com/office/officeart/2005/8/layout/lProcess1"/>
    <dgm:cxn modelId="{7A6C49CD-7B21-4E57-B98C-B9F47F7FE10D}" type="presParOf" srcId="{2E2107F3-19B5-4FFD-9423-73C055283B07}" destId="{D0F75330-E72F-4062-B8EE-2D07AD74F958}" srcOrd="4" destOrd="0" presId="urn:microsoft.com/office/officeart/2005/8/layout/lProcess1"/>
    <dgm:cxn modelId="{0CC2FA7E-CD13-46C1-898F-29A636AA2EFF}" type="presParOf" srcId="{2E2107F3-19B5-4FFD-9423-73C055283B07}" destId="{6AA54039-A5FE-4769-A9FD-E810E671B7F2}" srcOrd="5" destOrd="0" presId="urn:microsoft.com/office/officeart/2005/8/layout/lProcess1"/>
    <dgm:cxn modelId="{8A12050F-9458-4DFA-936C-9CF016B65819}" type="presParOf" srcId="{2E2107F3-19B5-4FFD-9423-73C055283B07}" destId="{A51EF164-98D0-4BBA-90B9-8E355E59B506}" srcOrd="6" destOrd="0" presId="urn:microsoft.com/office/officeart/2005/8/layout/lProcess1"/>
    <dgm:cxn modelId="{0A62F9B3-11C3-4777-B9E2-2B304F40CFB5}" type="presParOf" srcId="{2E2107F3-19B5-4FFD-9423-73C055283B07}" destId="{FF83EB10-76D0-44E4-A0EA-02A4B5DB15B1}" srcOrd="7" destOrd="0" presId="urn:microsoft.com/office/officeart/2005/8/layout/lProcess1"/>
    <dgm:cxn modelId="{7C7FD627-0DC6-4BF2-A3BC-7CCF9F966276}" type="presParOf" srcId="{2E2107F3-19B5-4FFD-9423-73C055283B07}" destId="{016133AB-74BF-4E37-A74E-10F3A0B503FA}" srcOrd="8" destOrd="0" presId="urn:microsoft.com/office/officeart/2005/8/layout/lProcess1"/>
    <dgm:cxn modelId="{44D123D3-5A71-4BAA-A9C9-1F6AE87BACB7}" type="presParOf" srcId="{2E2107F3-19B5-4FFD-9423-73C055283B07}" destId="{43932903-FA21-493B-ABD5-B0FEFA5424D7}" srcOrd="9" destOrd="0" presId="urn:microsoft.com/office/officeart/2005/8/layout/lProcess1"/>
    <dgm:cxn modelId="{DC0604F7-191E-4D1C-B8DB-461FB2D1C16A}" type="presParOf" srcId="{2E2107F3-19B5-4FFD-9423-73C055283B07}" destId="{3DF961D8-9329-4B69-A5DC-B411B8AD21CE}" srcOrd="10" destOrd="0" presId="urn:microsoft.com/office/officeart/2005/8/layout/lProcess1"/>
    <dgm:cxn modelId="{F2B4D354-A1B5-461A-877D-69D74CCDF770}" type="presParOf" srcId="{289FCC71-76B7-4534-9826-4FDA9B9BDEF6}" destId="{21DCCFDC-A8FE-4129-A5F8-6BD7D662BA40}" srcOrd="1" destOrd="0" presId="urn:microsoft.com/office/officeart/2005/8/layout/lProcess1"/>
    <dgm:cxn modelId="{ED78E885-897C-4B62-8DF8-D4C57B642740}" type="presParOf" srcId="{289FCC71-76B7-4534-9826-4FDA9B9BDEF6}" destId="{AB0E6B0F-AFE9-4480-AB0C-F98AD97EC552}" srcOrd="2" destOrd="0" presId="urn:microsoft.com/office/officeart/2005/8/layout/lProcess1"/>
    <dgm:cxn modelId="{440B2C82-A324-42E7-BECC-FBB9E691CAE4}" type="presParOf" srcId="{AB0E6B0F-AFE9-4480-AB0C-F98AD97EC552}" destId="{09B110D0-C48C-4183-9250-C62EA324C6DD}" srcOrd="0" destOrd="0" presId="urn:microsoft.com/office/officeart/2005/8/layout/lProcess1"/>
    <dgm:cxn modelId="{9568251C-C9DB-4C00-AF23-E4B1EADB317C}" type="presParOf" srcId="{AB0E6B0F-AFE9-4480-AB0C-F98AD97EC552}" destId="{D3DC0233-1B05-4FFE-B987-16DD8FD21879}" srcOrd="1" destOrd="0" presId="urn:microsoft.com/office/officeart/2005/8/layout/lProcess1"/>
    <dgm:cxn modelId="{EDFC451E-3D86-4938-B87C-CC114F84B132}" type="presParOf" srcId="{AB0E6B0F-AFE9-4480-AB0C-F98AD97EC552}" destId="{78298EC6-8E8B-422F-8650-65F9C3761249}" srcOrd="2" destOrd="0" presId="urn:microsoft.com/office/officeart/2005/8/layout/lProcess1"/>
    <dgm:cxn modelId="{314621BE-E6EE-45F2-9819-1CB87067FEB4}" type="presParOf" srcId="{AB0E6B0F-AFE9-4480-AB0C-F98AD97EC552}" destId="{DD999957-39EE-4791-A254-9079B30C9A66}" srcOrd="3" destOrd="0" presId="urn:microsoft.com/office/officeart/2005/8/layout/lProcess1"/>
    <dgm:cxn modelId="{900D34F3-433A-47FE-8F6E-F66BE45C02EF}" type="presParOf" srcId="{AB0E6B0F-AFE9-4480-AB0C-F98AD97EC552}" destId="{BC4DA39B-5947-4CCE-9B52-BC9522977117}" srcOrd="4" destOrd="0" presId="urn:microsoft.com/office/officeart/2005/8/layout/lProcess1"/>
    <dgm:cxn modelId="{B01420AD-5F2F-480A-8680-2CAF62BDAEA1}" type="presParOf" srcId="{AB0E6B0F-AFE9-4480-AB0C-F98AD97EC552}" destId="{DDC6CD8F-7731-487F-89A1-DA7C94E3924F}" srcOrd="5" destOrd="0" presId="urn:microsoft.com/office/officeart/2005/8/layout/lProcess1"/>
    <dgm:cxn modelId="{47677604-89E0-4AB1-98A5-7DDB97D2E73E}" type="presParOf" srcId="{AB0E6B0F-AFE9-4480-AB0C-F98AD97EC552}" destId="{F445E4D0-B7BD-41D3-B4AA-6444FA4D3346}" srcOrd="6" destOrd="0" presId="urn:microsoft.com/office/officeart/2005/8/layout/lProcess1"/>
    <dgm:cxn modelId="{138026A2-1748-406A-9909-91B4EE3E056B}" type="presParOf" srcId="{AB0E6B0F-AFE9-4480-AB0C-F98AD97EC552}" destId="{8AAF3596-58CC-4AA7-8B7F-7F588861992B}" srcOrd="7" destOrd="0" presId="urn:microsoft.com/office/officeart/2005/8/layout/lProcess1"/>
    <dgm:cxn modelId="{5F76243E-1901-436D-9623-C2AAF01D42A0}" type="presParOf" srcId="{AB0E6B0F-AFE9-4480-AB0C-F98AD97EC552}" destId="{32A4EC16-04A9-4E99-BCA3-CAEB39C53087}" srcOrd="8" destOrd="0" presId="urn:microsoft.com/office/officeart/2005/8/layout/lProcess1"/>
    <dgm:cxn modelId="{90EAAAB6-B959-42C6-BB32-21E8E74711FC}" type="presParOf" srcId="{AB0E6B0F-AFE9-4480-AB0C-F98AD97EC552}" destId="{35731C4C-F4E1-456A-B29A-16CA9E241CC5}" srcOrd="9" destOrd="0" presId="urn:microsoft.com/office/officeart/2005/8/layout/lProcess1"/>
    <dgm:cxn modelId="{4C4D74CD-783B-4117-AADA-2FBD04796478}" type="presParOf" srcId="{AB0E6B0F-AFE9-4480-AB0C-F98AD97EC552}" destId="{292D112D-AEF6-4C49-A007-8B34DAB4ADC0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2E9DA-6B3E-4537-8675-8BD880907EE9}">
      <dsp:nvSpPr>
        <dsp:cNvPr id="0" name=""/>
        <dsp:cNvSpPr/>
      </dsp:nvSpPr>
      <dsp:spPr>
        <a:xfrm rot="16200000">
          <a:off x="2727" y="557"/>
          <a:ext cx="1438226" cy="1439045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Correctivo contingente </a:t>
          </a:r>
          <a:endParaRPr lang="es-MX" sz="1300" kern="1200" dirty="0"/>
        </a:p>
      </dsp:txBody>
      <dsp:txXfrm rot="5400000">
        <a:off x="254008" y="360522"/>
        <a:ext cx="1187355" cy="719113"/>
      </dsp:txXfrm>
    </dsp:sp>
    <dsp:sp modelId="{B77A5EA7-7340-4D06-9701-E094E7519174}">
      <dsp:nvSpPr>
        <dsp:cNvPr id="0" name=""/>
        <dsp:cNvSpPr/>
      </dsp:nvSpPr>
      <dsp:spPr>
        <a:xfrm rot="5400000">
          <a:off x="4391693" y="966"/>
          <a:ext cx="1438226" cy="1438226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Correctivo programable</a:t>
          </a:r>
          <a:endParaRPr lang="es-MX" sz="1300" kern="1200" dirty="0"/>
        </a:p>
      </dsp:txBody>
      <dsp:txXfrm rot="-5400000">
        <a:off x="4391694" y="360523"/>
        <a:ext cx="1186536" cy="719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BAF88-3EC9-4491-870D-EDB60349510F}">
      <dsp:nvSpPr>
        <dsp:cNvPr id="0" name=""/>
        <dsp:cNvSpPr/>
      </dsp:nvSpPr>
      <dsp:spPr>
        <a:xfrm>
          <a:off x="0" y="541860"/>
          <a:ext cx="8424935" cy="1548171"/>
        </a:xfrm>
        <a:prstGeom prst="roundRect">
          <a:avLst>
            <a:gd name="adj" fmla="val 10000"/>
          </a:avLst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/>
            <a:t>MANTENIMIENTO CORRECTIVO </a:t>
          </a:r>
          <a:endParaRPr lang="es-MX" sz="4700" kern="1200" dirty="0"/>
        </a:p>
      </dsp:txBody>
      <dsp:txXfrm>
        <a:off x="45344" y="587204"/>
        <a:ext cx="8334247" cy="1457483"/>
      </dsp:txXfrm>
    </dsp:sp>
    <dsp:sp modelId="{D3795D7D-2858-435A-92BA-C2C39A3080B8}">
      <dsp:nvSpPr>
        <dsp:cNvPr id="0" name=""/>
        <dsp:cNvSpPr/>
      </dsp:nvSpPr>
      <dsp:spPr>
        <a:xfrm>
          <a:off x="0" y="2376265"/>
          <a:ext cx="1548171" cy="1533046"/>
        </a:xfrm>
        <a:prstGeom prst="roundRect">
          <a:avLst>
            <a:gd name="adj" fmla="val 166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F4B52-1B61-441E-81EC-10ABC837DB42}">
      <dsp:nvSpPr>
        <dsp:cNvPr id="0" name=""/>
        <dsp:cNvSpPr/>
      </dsp:nvSpPr>
      <dsp:spPr>
        <a:xfrm>
          <a:off x="1641062" y="2368703"/>
          <a:ext cx="6783873" cy="1548171"/>
        </a:xfrm>
        <a:prstGeom prst="roundRect">
          <a:avLst>
            <a:gd name="adj" fmla="val 16670"/>
          </a:avLst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Arial" pitchFamily="34" charset="0"/>
              <a:cs typeface="Arial" pitchFamily="34" charset="0"/>
            </a:rPr>
            <a:t>se refiere a las actividades que se realizan en forma inmediata, debido a que algún equipo que proporciona servicio vital ha dejado de hacerlo, por cualquier causa, y tenemos que actuar en forma emergente y, en el mejor de los casos, bajo un plan contingente.</a:t>
          </a:r>
          <a:endParaRPr lang="es-MX" sz="1700" kern="1200" dirty="0">
            <a:latin typeface="Arial" pitchFamily="34" charset="0"/>
            <a:cs typeface="Arial" pitchFamily="34" charset="0"/>
          </a:endParaRPr>
        </a:p>
      </dsp:txBody>
      <dsp:txXfrm>
        <a:off x="1716651" y="2444292"/>
        <a:ext cx="6632695" cy="1396993"/>
      </dsp:txXfrm>
    </dsp:sp>
    <dsp:sp modelId="{A386657A-39F3-438D-80E7-9EC6F461C8EA}">
      <dsp:nvSpPr>
        <dsp:cNvPr id="0" name=""/>
        <dsp:cNvSpPr/>
      </dsp:nvSpPr>
      <dsp:spPr>
        <a:xfrm>
          <a:off x="0" y="4102655"/>
          <a:ext cx="1548171" cy="1548171"/>
        </a:xfrm>
        <a:prstGeom prst="roundRect">
          <a:avLst>
            <a:gd name="adj" fmla="val 166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5BC8F-CAE8-40D6-B41B-AA162491BFBE}">
      <dsp:nvSpPr>
        <dsp:cNvPr id="0" name=""/>
        <dsp:cNvSpPr/>
      </dsp:nvSpPr>
      <dsp:spPr>
        <a:xfrm>
          <a:off x="1641062" y="4102655"/>
          <a:ext cx="6783873" cy="1548171"/>
        </a:xfrm>
        <a:prstGeom prst="roundRect">
          <a:avLst>
            <a:gd name="adj" fmla="val 166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Arial" pitchFamily="34" charset="0"/>
              <a:cs typeface="Arial" pitchFamily="34" charset="0"/>
            </a:rPr>
            <a:t>se refiere a las actividades que se desarrollan en los equipos o máquinas que están proporcionando un servicio trivial y éste, aunque necesario, no es indispensable para dar una buena calidad de servicio, por lo que es mejor programar su atención, por cuestiones económicas.</a:t>
          </a:r>
          <a:endParaRPr lang="es-MX" sz="1700" kern="1200" dirty="0">
            <a:latin typeface="Arial" pitchFamily="34" charset="0"/>
            <a:cs typeface="Arial" pitchFamily="34" charset="0"/>
          </a:endParaRPr>
        </a:p>
      </dsp:txBody>
      <dsp:txXfrm>
        <a:off x="1716651" y="4178244"/>
        <a:ext cx="6632695" cy="1396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EF22B-1A6E-467C-A5FE-32FA7DC4A934}">
      <dsp:nvSpPr>
        <dsp:cNvPr id="0" name=""/>
        <dsp:cNvSpPr/>
      </dsp:nvSpPr>
      <dsp:spPr>
        <a:xfrm>
          <a:off x="765645" y="3094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MANTENIMIENTO PREVENTIVO</a:t>
          </a:r>
          <a:endParaRPr lang="es-MX" sz="2500" kern="1200" dirty="0"/>
        </a:p>
      </dsp:txBody>
      <dsp:txXfrm>
        <a:off x="789569" y="27018"/>
        <a:ext cx="3219514" cy="768992"/>
      </dsp:txXfrm>
    </dsp:sp>
    <dsp:sp modelId="{93608A92-AA8F-4D35-84DF-7425345A1A1E}">
      <dsp:nvSpPr>
        <dsp:cNvPr id="0" name=""/>
        <dsp:cNvSpPr/>
      </dsp:nvSpPr>
      <dsp:spPr>
        <a:xfrm rot="5400000">
          <a:off x="2327853" y="891408"/>
          <a:ext cx="14294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93F9B-60D4-40FF-9BF3-832CF065DF65}">
      <dsp:nvSpPr>
        <dsp:cNvPr id="0" name=""/>
        <dsp:cNvSpPr/>
      </dsp:nvSpPr>
      <dsp:spPr>
        <a:xfrm>
          <a:off x="765645" y="1105829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i="0" kern="1200" dirty="0" smtClean="0"/>
            <a:t>permite detectar fallos repetitivos,.</a:t>
          </a:r>
          <a:endParaRPr lang="es-MX" sz="1700" kern="1200" dirty="0"/>
        </a:p>
      </dsp:txBody>
      <dsp:txXfrm>
        <a:off x="789569" y="1129753"/>
        <a:ext cx="3219514" cy="768992"/>
      </dsp:txXfrm>
    </dsp:sp>
    <dsp:sp modelId="{F610E2CF-1B95-4A0B-B157-BAAFC9FFCF55}">
      <dsp:nvSpPr>
        <dsp:cNvPr id="0" name=""/>
        <dsp:cNvSpPr/>
      </dsp:nvSpPr>
      <dsp:spPr>
        <a:xfrm rot="5400000">
          <a:off x="2327853" y="1994143"/>
          <a:ext cx="14294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75330-E72F-4062-B8EE-2D07AD74F958}">
      <dsp:nvSpPr>
        <dsp:cNvPr id="0" name=""/>
        <dsp:cNvSpPr/>
      </dsp:nvSpPr>
      <dsp:spPr>
        <a:xfrm>
          <a:off x="765645" y="2208564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i="0" kern="1200" dirty="0" smtClean="0"/>
            <a:t>disminuir los tiempos muertos por paradas, </a:t>
          </a:r>
          <a:endParaRPr lang="es-MX" sz="1700" kern="1200" dirty="0"/>
        </a:p>
      </dsp:txBody>
      <dsp:txXfrm>
        <a:off x="789569" y="2232488"/>
        <a:ext cx="3219514" cy="768992"/>
      </dsp:txXfrm>
    </dsp:sp>
    <dsp:sp modelId="{6AA54039-A5FE-4769-A9FD-E810E671B7F2}">
      <dsp:nvSpPr>
        <dsp:cNvPr id="0" name=""/>
        <dsp:cNvSpPr/>
      </dsp:nvSpPr>
      <dsp:spPr>
        <a:xfrm rot="5267798">
          <a:off x="2383092" y="3061408"/>
          <a:ext cx="7216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EF164-98D0-4BBA-90B9-8E355E59B506}">
      <dsp:nvSpPr>
        <dsp:cNvPr id="0" name=""/>
        <dsp:cNvSpPr/>
      </dsp:nvSpPr>
      <dsp:spPr>
        <a:xfrm>
          <a:off x="805344" y="3240360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i="0" u="none" kern="1200" dirty="0" smtClean="0"/>
            <a:t>aumentar la vida </a:t>
          </a:r>
          <a:r>
            <a:rPr lang="es-MX" sz="1700" b="0" i="0" kern="1200" dirty="0" smtClean="0"/>
            <a:t>útil de los equipos, </a:t>
          </a:r>
          <a:endParaRPr lang="es-MX" sz="1700" kern="1200" dirty="0"/>
        </a:p>
      </dsp:txBody>
      <dsp:txXfrm>
        <a:off x="829268" y="3264284"/>
        <a:ext cx="3219514" cy="768992"/>
      </dsp:txXfrm>
    </dsp:sp>
    <dsp:sp modelId="{FF83EB10-76D0-44E4-A0EA-02A4B5DB15B1}">
      <dsp:nvSpPr>
        <dsp:cNvPr id="0" name=""/>
        <dsp:cNvSpPr/>
      </dsp:nvSpPr>
      <dsp:spPr>
        <a:xfrm rot="5516234">
          <a:off x="2312131" y="4164143"/>
          <a:ext cx="214090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133AB-74BF-4E37-A74E-10F3A0B503FA}">
      <dsp:nvSpPr>
        <dsp:cNvPr id="0" name=""/>
        <dsp:cNvSpPr/>
      </dsp:nvSpPr>
      <dsp:spPr>
        <a:xfrm>
          <a:off x="765645" y="4414034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i="0" kern="1200" dirty="0" smtClean="0"/>
            <a:t>disminuir costos de reparación, </a:t>
          </a:r>
          <a:endParaRPr lang="es-MX" sz="1700" kern="1200" dirty="0"/>
        </a:p>
      </dsp:txBody>
      <dsp:txXfrm>
        <a:off x="789569" y="4437958"/>
        <a:ext cx="3219514" cy="768992"/>
      </dsp:txXfrm>
    </dsp:sp>
    <dsp:sp modelId="{43932903-FA21-493B-ABD5-B0FEFA5424D7}">
      <dsp:nvSpPr>
        <dsp:cNvPr id="0" name=""/>
        <dsp:cNvSpPr/>
      </dsp:nvSpPr>
      <dsp:spPr>
        <a:xfrm rot="5400000">
          <a:off x="2327853" y="5302348"/>
          <a:ext cx="14294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961D8-9329-4B69-A5DC-B411B8AD21CE}">
      <dsp:nvSpPr>
        <dsp:cNvPr id="0" name=""/>
        <dsp:cNvSpPr/>
      </dsp:nvSpPr>
      <dsp:spPr>
        <a:xfrm>
          <a:off x="765645" y="5516769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i="0" kern="1200" dirty="0" smtClean="0"/>
            <a:t>detectar puntos débiles en la instalación.</a:t>
          </a:r>
          <a:endParaRPr lang="es-MX" sz="1700" kern="1200" dirty="0"/>
        </a:p>
      </dsp:txBody>
      <dsp:txXfrm>
        <a:off x="789569" y="5540693"/>
        <a:ext cx="3219514" cy="768992"/>
      </dsp:txXfrm>
    </dsp:sp>
    <dsp:sp modelId="{09B110D0-C48C-4183-9250-C62EA324C6DD}">
      <dsp:nvSpPr>
        <dsp:cNvPr id="0" name=""/>
        <dsp:cNvSpPr/>
      </dsp:nvSpPr>
      <dsp:spPr>
        <a:xfrm>
          <a:off x="4490439" y="3094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MANTENIMIENTO  CORRECTIVO</a:t>
          </a:r>
          <a:endParaRPr lang="es-MX" sz="2500" kern="1200" dirty="0"/>
        </a:p>
      </dsp:txBody>
      <dsp:txXfrm>
        <a:off x="4514363" y="27018"/>
        <a:ext cx="3219514" cy="768992"/>
      </dsp:txXfrm>
    </dsp:sp>
    <dsp:sp modelId="{D3DC0233-1B05-4FFE-B987-16DD8FD21879}">
      <dsp:nvSpPr>
        <dsp:cNvPr id="0" name=""/>
        <dsp:cNvSpPr/>
      </dsp:nvSpPr>
      <dsp:spPr>
        <a:xfrm rot="5400000">
          <a:off x="6052647" y="891408"/>
          <a:ext cx="14294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98EC6-8E8B-422F-8650-65F9C3761249}">
      <dsp:nvSpPr>
        <dsp:cNvPr id="0" name=""/>
        <dsp:cNvSpPr/>
      </dsp:nvSpPr>
      <dsp:spPr>
        <a:xfrm>
          <a:off x="4490439" y="1105829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i="0" kern="1200" dirty="0" smtClean="0"/>
            <a:t>puede ser necesario luego que ocurra una falla</a:t>
          </a:r>
          <a:endParaRPr lang="es-MX" sz="1700" kern="1200" dirty="0"/>
        </a:p>
      </dsp:txBody>
      <dsp:txXfrm>
        <a:off x="4514363" y="1129753"/>
        <a:ext cx="3219514" cy="768992"/>
      </dsp:txXfrm>
    </dsp:sp>
    <dsp:sp modelId="{DD999957-39EE-4791-A254-9079B30C9A66}">
      <dsp:nvSpPr>
        <dsp:cNvPr id="0" name=""/>
        <dsp:cNvSpPr/>
      </dsp:nvSpPr>
      <dsp:spPr>
        <a:xfrm rot="5400000">
          <a:off x="6052647" y="1994143"/>
          <a:ext cx="14294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DA39B-5947-4CCE-9B52-BC9522977117}">
      <dsp:nvSpPr>
        <dsp:cNvPr id="0" name=""/>
        <dsp:cNvSpPr/>
      </dsp:nvSpPr>
      <dsp:spPr>
        <a:xfrm>
          <a:off x="4490439" y="2208564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i="0" kern="1200" dirty="0" smtClean="0"/>
            <a:t>reparar los </a:t>
          </a:r>
          <a:r>
            <a:rPr lang="es-MX" sz="1700" b="0" i="0" kern="1200" dirty="0" smtClean="0"/>
            <a:t>componentes </a:t>
          </a:r>
          <a:r>
            <a:rPr lang="es-MX" sz="1700" b="0" i="0" kern="1200" dirty="0" smtClean="0"/>
            <a:t>de nuestro </a:t>
          </a:r>
          <a:r>
            <a:rPr lang="es-MX" sz="1700" b="0" i="0" u="none" kern="1200" dirty="0" smtClean="0"/>
            <a:t>equipo de cómputo</a:t>
          </a:r>
          <a:endParaRPr lang="es-MX" sz="1700" kern="1200" dirty="0"/>
        </a:p>
      </dsp:txBody>
      <dsp:txXfrm>
        <a:off x="4514363" y="2232488"/>
        <a:ext cx="3219514" cy="768992"/>
      </dsp:txXfrm>
    </dsp:sp>
    <dsp:sp modelId="{DDC6CD8F-7731-487F-89A1-DA7C94E3924F}">
      <dsp:nvSpPr>
        <dsp:cNvPr id="0" name=""/>
        <dsp:cNvSpPr/>
      </dsp:nvSpPr>
      <dsp:spPr>
        <a:xfrm rot="5400000">
          <a:off x="6052647" y="3096878"/>
          <a:ext cx="14294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E4D0-B7BD-41D3-B4AA-6444FA4D3346}">
      <dsp:nvSpPr>
        <dsp:cNvPr id="0" name=""/>
        <dsp:cNvSpPr/>
      </dsp:nvSpPr>
      <dsp:spPr>
        <a:xfrm>
          <a:off x="4490439" y="3311299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i="0" kern="1200" dirty="0" smtClean="0"/>
            <a:t>solo actuará cuando se presente un </a:t>
          </a:r>
          <a:r>
            <a:rPr lang="es-MX" sz="1700" b="0" i="0" u="none" kern="1200" dirty="0" smtClean="0"/>
            <a:t>error</a:t>
          </a:r>
          <a:r>
            <a:rPr lang="es-MX" sz="1700" b="0" i="0" kern="1200" dirty="0" smtClean="0"/>
            <a:t> que venga del sistema.</a:t>
          </a:r>
          <a:endParaRPr lang="es-MX" sz="1700" kern="1200" dirty="0"/>
        </a:p>
      </dsp:txBody>
      <dsp:txXfrm>
        <a:off x="4514363" y="3335223"/>
        <a:ext cx="3219514" cy="768992"/>
      </dsp:txXfrm>
    </dsp:sp>
    <dsp:sp modelId="{8AAF3596-58CC-4AA7-8B7F-7F588861992B}">
      <dsp:nvSpPr>
        <dsp:cNvPr id="0" name=""/>
        <dsp:cNvSpPr/>
      </dsp:nvSpPr>
      <dsp:spPr>
        <a:xfrm rot="5400000">
          <a:off x="6052647" y="4199613"/>
          <a:ext cx="14294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4EC16-04A9-4E99-BCA3-CAEB39C53087}">
      <dsp:nvSpPr>
        <dsp:cNvPr id="0" name=""/>
        <dsp:cNvSpPr/>
      </dsp:nvSpPr>
      <dsp:spPr>
        <a:xfrm>
          <a:off x="4490439" y="4414034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Costo elevado ya que se tienen que comprar los componentes dañinos</a:t>
          </a:r>
          <a:endParaRPr lang="es-MX" sz="1700" kern="1200" dirty="0"/>
        </a:p>
      </dsp:txBody>
      <dsp:txXfrm>
        <a:off x="4514363" y="4437958"/>
        <a:ext cx="3219514" cy="768992"/>
      </dsp:txXfrm>
    </dsp:sp>
    <dsp:sp modelId="{35731C4C-F4E1-456A-B29A-16CA9E241CC5}">
      <dsp:nvSpPr>
        <dsp:cNvPr id="0" name=""/>
        <dsp:cNvSpPr/>
      </dsp:nvSpPr>
      <dsp:spPr>
        <a:xfrm rot="5400000">
          <a:off x="6052647" y="5302348"/>
          <a:ext cx="142947" cy="14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D112D-AEF6-4C49-A007-8B34DAB4ADC0}">
      <dsp:nvSpPr>
        <dsp:cNvPr id="0" name=""/>
        <dsp:cNvSpPr/>
      </dsp:nvSpPr>
      <dsp:spPr>
        <a:xfrm>
          <a:off x="4490439" y="5516769"/>
          <a:ext cx="3267362" cy="816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Remover componentes  que ya no funcionen </a:t>
          </a:r>
          <a:endParaRPr lang="es-MX" sz="1700" kern="1200" dirty="0"/>
        </a:p>
      </dsp:txBody>
      <dsp:txXfrm>
        <a:off x="4514363" y="5540693"/>
        <a:ext cx="3219514" cy="76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40692-82A9-403C-A49D-4AFE89DFC47C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5D32F-F8D5-4523-912D-EE04823EBBA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46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4A9CB1-B1E4-4C77-B199-01F89F4FCF95}" type="datetimeFigureOut">
              <a:rPr lang="es-MX" smtClean="0"/>
              <a:t>28/09/2014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4F1EBD-3ADF-426B-A860-53B9065ACC09}" type="slidenum">
              <a:rPr lang="es-MX" smtClean="0"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6480720" cy="1008112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Soporte y mantenimiento del equipo de computo</a:t>
            </a:r>
            <a:endParaRPr lang="es-MX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404664"/>
            <a:ext cx="81369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BACHILLERATO TECNOLOGICO INDUSTRIAL Y DE SERVICIOS No. 83</a:t>
            </a:r>
            <a:endParaRPr lang="es-E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07746" y="256490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 correctivo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321297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“¿Qué es el mantenimiento preventivo y correctivo?”</a:t>
            </a:r>
            <a:endParaRPr lang="es-MX" sz="2400" b="1" u="sng" dirty="0">
              <a:solidFill>
                <a:srgbClr val="5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425244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docente: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L.A.S.C.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Martin de Jesús Ángeles Godínez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5576" y="493824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alumno(a):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Patricia  Alvarado calva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5576" y="598378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AVS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16216" y="6002902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Lista: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0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07704" y="57296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</a:t>
            </a:r>
            <a:endParaRPr lang="es-MX" sz="3600" b="1" u="sng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7" y="1844824"/>
            <a:ext cx="7704857" cy="4308872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Concepto de mantenimiento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r:id="rId3" action="ppaction://hlinksldjump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Tipos de mantenimiento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Mantenimiento preventivo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Mantenimiento correctivo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Tipos de Mantenimiento correctivo 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Diferencias entre mantenimiento preventivo y correctivo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7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s-MX" sz="32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CONCEPTO DE MANTENIMIENTO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05571" y="1844824"/>
            <a:ext cx="33783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“El conjunto de actividades técnicas y administrativas cuya finalidad es conservar o reestablecer un sistema, subsistema, instalación, planta, máquina, equipo, estructura, edificio, conjunto, componente o pieza en o a la condición que la permita desarrollar su función.”</a:t>
            </a:r>
          </a:p>
        </p:txBody>
      </p:sp>
      <p:sp>
        <p:nvSpPr>
          <p:cNvPr id="6" name="5 Rectángulo">
            <a:hlinkClick r:id="rId2" action="ppaction://hlinksldjump"/>
          </p:cNvPr>
          <p:cNvSpPr/>
          <p:nvPr/>
        </p:nvSpPr>
        <p:spPr>
          <a:xfrm>
            <a:off x="6984268" y="5877272"/>
            <a:ext cx="1512168" cy="576064"/>
          </a:xfrm>
          <a:prstGeom prst="rect">
            <a:avLst/>
          </a:prstGeom>
          <a:solidFill>
            <a:srgbClr val="8E003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hlinkClick r:id="rId2" action="ppaction://hlinksldjump"/>
              </a:rPr>
              <a:t>INDICE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/>
          <a:stretch/>
        </p:blipFill>
        <p:spPr bwMode="auto">
          <a:xfrm>
            <a:off x="4716016" y="2081102"/>
            <a:ext cx="3915987" cy="2667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7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1412775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Existen tres tipos básicos de mantenimiento, que se basan en tareas distintas. Cada tipo de mantenimiento será ideal en un tipo de situación y equipo en función de distintos factores</a:t>
            </a:r>
            <a:r>
              <a:rPr lang="es-MX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MX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http://engineeringserviceseu.com/Images/2009/piram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74" y="2132856"/>
            <a:ext cx="4017927" cy="325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67544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TIPOS DE MANTENIMIENTO</a:t>
            </a:r>
            <a:endParaRPr lang="es-MX" sz="2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88" y="5733256"/>
            <a:ext cx="19081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9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677431" cy="199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27684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MANTENIMIENTO PREVENTIVO</a:t>
            </a:r>
            <a:endParaRPr lang="es-MX" sz="2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1828615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MX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llevar a cabo esta práctica se requiere rutinas de inspección y renovación de los elementos </a:t>
            </a:r>
            <a:r>
              <a:rPr lang="es-MX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deteriorados. Mantenimiento </a:t>
            </a:r>
            <a:r>
              <a:rPr lang="es-MX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Preventivo Durante la inspección se reemplazan aquellos elementos que no cumplan con los requisitos de funcionamiento de la máquina. </a:t>
            </a: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40" y="5364842"/>
            <a:ext cx="1980183" cy="11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45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1.bp.blogspot.com/_g6jfZZSGMWQ/Swqn3j0eJRI/AAAAAAAAACo/VHGLY2tGAZA/s1600/mantc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2921"/>
            <a:ext cx="2723034" cy="2038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35696" y="47255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MANTENIMIENTO  CORRECTIVO</a:t>
            </a:r>
            <a:endParaRPr lang="es-MX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2780"/>
            <a:ext cx="532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1564179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la actividad humana desarrollada en los recursos físicos de una empresa, cuando a consecuencia de una falla han dejado de proporcionar la calidad de servicio esperada.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36213647"/>
              </p:ext>
            </p:extLst>
          </p:nvPr>
        </p:nvGraphicFramePr>
        <p:xfrm>
          <a:off x="1639988" y="4149080"/>
          <a:ext cx="583264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71" y="6021288"/>
            <a:ext cx="19081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86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33234761"/>
              </p:ext>
            </p:extLst>
          </p:nvPr>
        </p:nvGraphicFramePr>
        <p:xfrm>
          <a:off x="251520" y="260648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3078252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itchFamily="34" charset="0"/>
                <a:cs typeface="Arial" pitchFamily="34" charset="0"/>
              </a:rPr>
              <a:t>Mantenimiento Correctivo Contingente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1544" y="4746587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itchFamily="34" charset="0"/>
                <a:cs typeface="Arial" pitchFamily="34" charset="0"/>
              </a:rPr>
              <a:t>Mantenimiento Correctivo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Programable 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183460"/>
            <a:ext cx="158417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95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16438691"/>
              </p:ext>
            </p:extLst>
          </p:nvPr>
        </p:nvGraphicFramePr>
        <p:xfrm>
          <a:off x="179512" y="260648"/>
          <a:ext cx="852344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31" y="6277316"/>
            <a:ext cx="1170112" cy="57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2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413</Words>
  <Application>Microsoft Office PowerPoint</Application>
  <PresentationFormat>Presentación en pantalla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Vértice</vt:lpstr>
      <vt:lpstr>Presentación de PowerPoint</vt:lpstr>
      <vt:lpstr>Presentación de PowerPoint</vt:lpstr>
      <vt:lpstr>CONCEPTO DE MANTENIMIENTO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 3</dc:creator>
  <cp:lastModifiedBy>Compu 2</cp:lastModifiedBy>
  <cp:revision>18</cp:revision>
  <dcterms:created xsi:type="dcterms:W3CDTF">2014-09-25T02:10:55Z</dcterms:created>
  <dcterms:modified xsi:type="dcterms:W3CDTF">2014-09-29T01:38:40Z</dcterms:modified>
</cp:coreProperties>
</file>